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1" r:id="rId6"/>
    <p:sldId id="263" r:id="rId7"/>
    <p:sldId id="257" r:id="rId8"/>
    <p:sldId id="259" r:id="rId9"/>
    <p:sldId id="258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E"/>
    <a:srgbClr val="B6DAD3"/>
    <a:srgbClr val="FEF4CE"/>
    <a:srgbClr val="008C9B"/>
    <a:srgbClr val="0098A8"/>
    <a:srgbClr val="FFFFFF"/>
    <a:srgbClr val="A4D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B64B7-55B6-A376-8499-8003C229235F}" v="4" dt="2025-10-06T18:15:28.147"/>
    <p1510:client id="{BC642DFC-C387-B89F-14D7-02DF46D50C77}" v="54" dt="2025-10-07T09:32:19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8"/>
  </p:normalViewPr>
  <p:slideViewPr>
    <p:cSldViewPr snapToGrid="0">
      <p:cViewPr varScale="1">
        <p:scale>
          <a:sx n="98" d="100"/>
          <a:sy n="98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Leentvaar" userId="34207bdb-f9b0-497f-938d-8810f767ca29" providerId="ADAL" clId="{19EAB962-50D4-404E-A2A2-F2C04AD48E45}"/>
    <pc:docChg chg="undo custSel addSld delSld modSld">
      <pc:chgData name="Marieke Leentvaar" userId="34207bdb-f9b0-497f-938d-8810f767ca29" providerId="ADAL" clId="{19EAB962-50D4-404E-A2A2-F2C04AD48E45}" dt="2025-10-02T14:00:09.882" v="2685" actId="207"/>
      <pc:docMkLst>
        <pc:docMk/>
      </pc:docMkLst>
      <pc:sldChg chg="addSp delSp modSp mod">
        <pc:chgData name="Marieke Leentvaar" userId="34207bdb-f9b0-497f-938d-8810f767ca29" providerId="ADAL" clId="{19EAB962-50D4-404E-A2A2-F2C04AD48E45}" dt="2025-10-02T13:19:27.796" v="2353" actId="1076"/>
        <pc:sldMkLst>
          <pc:docMk/>
          <pc:sldMk cId="1088670868" sldId="256"/>
        </pc:sldMkLst>
        <pc:spChg chg="mod">
          <ac:chgData name="Marieke Leentvaar" userId="34207bdb-f9b0-497f-938d-8810f767ca29" providerId="ADAL" clId="{19EAB962-50D4-404E-A2A2-F2C04AD48E45}" dt="2025-10-02T13:19:13.603" v="2352" actId="1076"/>
          <ac:spMkLst>
            <pc:docMk/>
            <pc:sldMk cId="1088670868" sldId="256"/>
            <ac:spMk id="3" creationId="{6F16840D-7F3F-EDCA-F7EC-2750897D33E7}"/>
          </ac:spMkLst>
        </pc:spChg>
      </pc:sldChg>
      <pc:sldChg chg="modSp mod">
        <pc:chgData name="Marieke Leentvaar" userId="34207bdb-f9b0-497f-938d-8810f767ca29" providerId="ADAL" clId="{19EAB962-50D4-404E-A2A2-F2C04AD48E45}" dt="2025-10-02T13:20:39.804" v="2404" actId="20577"/>
        <pc:sldMkLst>
          <pc:docMk/>
          <pc:sldMk cId="3473966158" sldId="257"/>
        </pc:sldMkLst>
        <pc:spChg chg="mod">
          <ac:chgData name="Marieke Leentvaar" userId="34207bdb-f9b0-497f-938d-8810f767ca29" providerId="ADAL" clId="{19EAB962-50D4-404E-A2A2-F2C04AD48E45}" dt="2025-09-30T10:18:25.821" v="2031" actId="1076"/>
          <ac:spMkLst>
            <pc:docMk/>
            <pc:sldMk cId="3473966158" sldId="257"/>
            <ac:spMk id="2" creationId="{588F9655-3046-36E5-DFCE-C210D9E50F73}"/>
          </ac:spMkLst>
        </pc:spChg>
        <pc:graphicFrameChg chg="mod modGraphic">
          <ac:chgData name="Marieke Leentvaar" userId="34207bdb-f9b0-497f-938d-8810f767ca29" providerId="ADAL" clId="{19EAB962-50D4-404E-A2A2-F2C04AD48E45}" dt="2025-10-02T13:20:39.804" v="2404" actId="20577"/>
          <ac:graphicFrameMkLst>
            <pc:docMk/>
            <pc:sldMk cId="3473966158" sldId="257"/>
            <ac:graphicFrameMk id="5" creationId="{8FF1CA33-5202-729D-5DD2-2A8072E5615C}"/>
          </ac:graphicFrameMkLst>
        </pc:graphicFrameChg>
      </pc:sldChg>
      <pc:sldChg chg="modSp new mod">
        <pc:chgData name="Marieke Leentvaar" userId="34207bdb-f9b0-497f-938d-8810f767ca29" providerId="ADAL" clId="{19EAB962-50D4-404E-A2A2-F2C04AD48E45}" dt="2025-10-02T14:00:09.882" v="2685" actId="207"/>
        <pc:sldMkLst>
          <pc:docMk/>
          <pc:sldMk cId="4131570421" sldId="258"/>
        </pc:sldMkLst>
        <pc:spChg chg="mod">
          <ac:chgData name="Marieke Leentvaar" userId="34207bdb-f9b0-497f-938d-8810f767ca29" providerId="ADAL" clId="{19EAB962-50D4-404E-A2A2-F2C04AD48E45}" dt="2025-09-26T09:14:58.806" v="797" actId="113"/>
          <ac:spMkLst>
            <pc:docMk/>
            <pc:sldMk cId="4131570421" sldId="258"/>
            <ac:spMk id="2" creationId="{F7F46DDB-5F2C-9898-3F48-43EE751746ED}"/>
          </ac:spMkLst>
        </pc:spChg>
        <pc:spChg chg="mod">
          <ac:chgData name="Marieke Leentvaar" userId="34207bdb-f9b0-497f-938d-8810f767ca29" providerId="ADAL" clId="{19EAB962-50D4-404E-A2A2-F2C04AD48E45}" dt="2025-10-02T14:00:09.882" v="2685" actId="207"/>
          <ac:spMkLst>
            <pc:docMk/>
            <pc:sldMk cId="4131570421" sldId="258"/>
            <ac:spMk id="3" creationId="{C20FF396-B636-FA8F-0356-8D41EB5AF22E}"/>
          </ac:spMkLst>
        </pc:spChg>
      </pc:sldChg>
      <pc:sldChg chg="addSp delSp modSp new mod setBg modAnim">
        <pc:chgData name="Marieke Leentvaar" userId="34207bdb-f9b0-497f-938d-8810f767ca29" providerId="ADAL" clId="{19EAB962-50D4-404E-A2A2-F2C04AD48E45}" dt="2025-10-02T13:57:15.654" v="2608"/>
        <pc:sldMkLst>
          <pc:docMk/>
          <pc:sldMk cId="310521388" sldId="259"/>
        </pc:sldMkLst>
        <pc:spChg chg="mod">
          <ac:chgData name="Marieke Leentvaar" userId="34207bdb-f9b0-497f-938d-8810f767ca29" providerId="ADAL" clId="{19EAB962-50D4-404E-A2A2-F2C04AD48E45}" dt="2025-10-02T13:20:55.553" v="2414" actId="27636"/>
          <ac:spMkLst>
            <pc:docMk/>
            <pc:sldMk cId="310521388" sldId="259"/>
            <ac:spMk id="2" creationId="{7C0B3F59-9371-8640-4D67-A6F6E9E0CBBA}"/>
          </ac:spMkLst>
        </pc:spChg>
        <pc:spChg chg="add mod">
          <ac:chgData name="Marieke Leentvaar" userId="34207bdb-f9b0-497f-938d-8810f767ca29" providerId="ADAL" clId="{19EAB962-50D4-404E-A2A2-F2C04AD48E45}" dt="2025-09-30T10:35:40.922" v="2303" actId="1076"/>
          <ac:spMkLst>
            <pc:docMk/>
            <pc:sldMk cId="310521388" sldId="259"/>
            <ac:spMk id="4" creationId="{43E15E16-7814-D98E-F454-F9B807DAC062}"/>
          </ac:spMkLst>
        </pc:spChg>
        <pc:spChg chg="add del mod">
          <ac:chgData name="Marieke Leentvaar" userId="34207bdb-f9b0-497f-938d-8810f767ca29" providerId="ADAL" clId="{19EAB962-50D4-404E-A2A2-F2C04AD48E45}" dt="2025-10-02T13:29:18.677" v="2585" actId="1076"/>
          <ac:spMkLst>
            <pc:docMk/>
            <pc:sldMk cId="310521388" sldId="259"/>
            <ac:spMk id="5" creationId="{696A4D59-33E8-49B6-F7FB-4DCFF397F18A}"/>
          </ac:spMkLst>
        </pc:spChg>
        <pc:spChg chg="add mod">
          <ac:chgData name="Marieke Leentvaar" userId="34207bdb-f9b0-497f-938d-8810f767ca29" providerId="ADAL" clId="{19EAB962-50D4-404E-A2A2-F2C04AD48E45}" dt="2025-09-30T10:30:50.874" v="2272" actId="1076"/>
          <ac:spMkLst>
            <pc:docMk/>
            <pc:sldMk cId="310521388" sldId="259"/>
            <ac:spMk id="9" creationId="{A265A6FC-29CA-465B-FAB2-AD97B1AF0C7B}"/>
          </ac:spMkLst>
        </pc:spChg>
        <pc:spChg chg="add mod">
          <ac:chgData name="Marieke Leentvaar" userId="34207bdb-f9b0-497f-938d-8810f767ca29" providerId="ADAL" clId="{19EAB962-50D4-404E-A2A2-F2C04AD48E45}" dt="2025-10-02T13:26:21.704" v="2541" actId="113"/>
          <ac:spMkLst>
            <pc:docMk/>
            <pc:sldMk cId="310521388" sldId="259"/>
            <ac:spMk id="10" creationId="{23962432-401C-27EC-06B6-FA0F48F90294}"/>
          </ac:spMkLst>
        </pc:spChg>
        <pc:spChg chg="add mod">
          <ac:chgData name="Marieke Leentvaar" userId="34207bdb-f9b0-497f-938d-8810f767ca29" providerId="ADAL" clId="{19EAB962-50D4-404E-A2A2-F2C04AD48E45}" dt="2025-10-02T13:29:12.053" v="2584" actId="1076"/>
          <ac:spMkLst>
            <pc:docMk/>
            <pc:sldMk cId="310521388" sldId="259"/>
            <ac:spMk id="11" creationId="{C543EB46-0F76-2F6B-2EC5-1B0F88D30E35}"/>
          </ac:spMkLst>
        </pc:spChg>
        <pc:spChg chg="add mod">
          <ac:chgData name="Marieke Leentvaar" userId="34207bdb-f9b0-497f-938d-8810f767ca29" providerId="ADAL" clId="{19EAB962-50D4-404E-A2A2-F2C04AD48E45}" dt="2025-10-02T13:28:37.899" v="2583" actId="20577"/>
          <ac:spMkLst>
            <pc:docMk/>
            <pc:sldMk cId="310521388" sldId="259"/>
            <ac:spMk id="14" creationId="{9DB67705-61FB-A9FE-8CE7-14177BE67F40}"/>
          </ac:spMkLst>
        </pc:spChg>
        <pc:spChg chg="add mod">
          <ac:chgData name="Marieke Leentvaar" userId="34207bdb-f9b0-497f-938d-8810f767ca29" providerId="ADAL" clId="{19EAB962-50D4-404E-A2A2-F2C04AD48E45}" dt="2025-10-02T13:28:27.445" v="2573" actId="20577"/>
          <ac:spMkLst>
            <pc:docMk/>
            <pc:sldMk cId="310521388" sldId="259"/>
            <ac:spMk id="15" creationId="{45836D87-B30D-9143-AA3A-D0029CF70CF2}"/>
          </ac:spMkLst>
        </pc:spChg>
        <pc:spChg chg="add mod">
          <ac:chgData name="Marieke Leentvaar" userId="34207bdb-f9b0-497f-938d-8810f767ca29" providerId="ADAL" clId="{19EAB962-50D4-404E-A2A2-F2C04AD48E45}" dt="2025-10-02T13:27:41.421" v="2565" actId="14100"/>
          <ac:spMkLst>
            <pc:docMk/>
            <pc:sldMk cId="310521388" sldId="259"/>
            <ac:spMk id="16" creationId="{2B65D694-3A7D-03E9-208F-71A97E8C3AFD}"/>
          </ac:spMkLst>
        </pc:spChg>
        <pc:spChg chg="add mod">
          <ac:chgData name="Marieke Leentvaar" userId="34207bdb-f9b0-497f-938d-8810f767ca29" providerId="ADAL" clId="{19EAB962-50D4-404E-A2A2-F2C04AD48E45}" dt="2025-09-30T10:30:34.551" v="2270" actId="207"/>
          <ac:spMkLst>
            <pc:docMk/>
            <pc:sldMk cId="310521388" sldId="259"/>
            <ac:spMk id="30" creationId="{7044852E-4B78-6802-701F-D9166D1AEE0F}"/>
          </ac:spMkLst>
        </pc:spChg>
        <pc:spChg chg="add mod">
          <ac:chgData name="Marieke Leentvaar" userId="34207bdb-f9b0-497f-938d-8810f767ca29" providerId="ADAL" clId="{19EAB962-50D4-404E-A2A2-F2C04AD48E45}" dt="2025-10-02T13:29:23.662" v="2586" actId="1076"/>
          <ac:spMkLst>
            <pc:docMk/>
            <pc:sldMk cId="310521388" sldId="259"/>
            <ac:spMk id="31" creationId="{F521FEFC-625E-47BA-480A-8F01ED63B1C2}"/>
          </ac:spMkLst>
        </pc:spChg>
        <pc:spChg chg="add mod">
          <ac:chgData name="Marieke Leentvaar" userId="34207bdb-f9b0-497f-938d-8810f767ca29" providerId="ADAL" clId="{19EAB962-50D4-404E-A2A2-F2C04AD48E45}" dt="2025-10-02T13:29:26.164" v="2587" actId="1076"/>
          <ac:spMkLst>
            <pc:docMk/>
            <pc:sldMk cId="310521388" sldId="259"/>
            <ac:spMk id="32" creationId="{E93F4056-0BB2-4595-8FF2-D7E65D6F764A}"/>
          </ac:spMkLst>
        </pc:spChg>
        <pc:spChg chg="add mod ord">
          <ac:chgData name="Marieke Leentvaar" userId="34207bdb-f9b0-497f-938d-8810f767ca29" providerId="ADAL" clId="{19EAB962-50D4-404E-A2A2-F2C04AD48E45}" dt="2025-09-30T10:35:43.939" v="2304" actId="1076"/>
          <ac:spMkLst>
            <pc:docMk/>
            <pc:sldMk cId="310521388" sldId="259"/>
            <ac:spMk id="69" creationId="{BD9D46CC-F98E-0EF4-D9E5-8822748BE4BC}"/>
          </ac:spMkLst>
        </pc:spChg>
        <pc:cxnChg chg="add mod">
          <ac:chgData name="Marieke Leentvaar" userId="34207bdb-f9b0-497f-938d-8810f767ca29" providerId="ADAL" clId="{19EAB962-50D4-404E-A2A2-F2C04AD48E45}" dt="2025-10-02T13:23:13.223" v="2471" actId="692"/>
          <ac:cxnSpMkLst>
            <pc:docMk/>
            <pc:sldMk cId="310521388" sldId="259"/>
            <ac:cxnSpMk id="7" creationId="{77EC1A37-12BD-E88E-87D6-77E819DFF546}"/>
          </ac:cxnSpMkLst>
        </pc:cxnChg>
        <pc:cxnChg chg="add mod">
          <ac:chgData name="Marieke Leentvaar" userId="34207bdb-f9b0-497f-938d-8810f767ca29" providerId="ADAL" clId="{19EAB962-50D4-404E-A2A2-F2C04AD48E45}" dt="2025-10-02T13:24:00.020" v="2489" actId="692"/>
          <ac:cxnSpMkLst>
            <pc:docMk/>
            <pc:sldMk cId="310521388" sldId="259"/>
            <ac:cxnSpMk id="12" creationId="{3C48B04F-8395-98A4-6A99-17C4537DEF14}"/>
          </ac:cxnSpMkLst>
        </pc:cxnChg>
        <pc:cxnChg chg="add mod">
          <ac:chgData name="Marieke Leentvaar" userId="34207bdb-f9b0-497f-938d-8810f767ca29" providerId="ADAL" clId="{19EAB962-50D4-404E-A2A2-F2C04AD48E45}" dt="2025-10-02T13:29:12.053" v="2584" actId="1076"/>
          <ac:cxnSpMkLst>
            <pc:docMk/>
            <pc:sldMk cId="310521388" sldId="259"/>
            <ac:cxnSpMk id="17" creationId="{7E0FD2E2-4765-EAEE-5F1B-C4F836FF26B0}"/>
          </ac:cxnSpMkLst>
        </pc:cxnChg>
        <pc:cxnChg chg="add mod">
          <ac:chgData name="Marieke Leentvaar" userId="34207bdb-f9b0-497f-938d-8810f767ca29" providerId="ADAL" clId="{19EAB962-50D4-404E-A2A2-F2C04AD48E45}" dt="2025-10-02T13:23:53.519" v="2488" actId="692"/>
          <ac:cxnSpMkLst>
            <pc:docMk/>
            <pc:sldMk cId="310521388" sldId="259"/>
            <ac:cxnSpMk id="20" creationId="{F04416F3-D7D7-BAC3-8077-9A92A661F536}"/>
          </ac:cxnSpMkLst>
        </pc:cxnChg>
        <pc:cxnChg chg="add">
          <ac:chgData name="Marieke Leentvaar" userId="34207bdb-f9b0-497f-938d-8810f767ca29" providerId="ADAL" clId="{19EAB962-50D4-404E-A2A2-F2C04AD48E45}" dt="2025-10-02T13:28:01.360" v="2569" actId="11529"/>
          <ac:cxnSpMkLst>
            <pc:docMk/>
            <pc:sldMk cId="310521388" sldId="259"/>
            <ac:cxnSpMk id="29" creationId="{A12A16A8-90E4-2A9D-C425-63711F470D4E}"/>
          </ac:cxnSpMkLst>
        </pc:cxnChg>
        <pc:cxnChg chg="add">
          <ac:chgData name="Marieke Leentvaar" userId="34207bdb-f9b0-497f-938d-8810f767ca29" providerId="ADAL" clId="{19EAB962-50D4-404E-A2A2-F2C04AD48E45}" dt="2025-10-02T13:28:13.622" v="2571" actId="11529"/>
          <ac:cxnSpMkLst>
            <pc:docMk/>
            <pc:sldMk cId="310521388" sldId="259"/>
            <ac:cxnSpMk id="34" creationId="{5DCE917C-E089-A57F-BFC6-930F02F58524}"/>
          </ac:cxnSpMkLst>
        </pc:cxnChg>
        <pc:cxnChg chg="add mod">
          <ac:chgData name="Marieke Leentvaar" userId="34207bdb-f9b0-497f-938d-8810f767ca29" providerId="ADAL" clId="{19EAB962-50D4-404E-A2A2-F2C04AD48E45}" dt="2025-10-02T13:29:32.149" v="2589" actId="14100"/>
          <ac:cxnSpMkLst>
            <pc:docMk/>
            <pc:sldMk cId="310521388" sldId="259"/>
            <ac:cxnSpMk id="35" creationId="{FDEBD215-C54F-9E92-5E26-0B767668CBA2}"/>
          </ac:cxnSpMkLst>
        </pc:cxnChg>
        <pc:cxnChg chg="add mod">
          <ac:chgData name="Marieke Leentvaar" userId="34207bdb-f9b0-497f-938d-8810f767ca29" providerId="ADAL" clId="{19EAB962-50D4-404E-A2A2-F2C04AD48E45}" dt="2025-10-02T13:29:34.852" v="2590" actId="14100"/>
          <ac:cxnSpMkLst>
            <pc:docMk/>
            <pc:sldMk cId="310521388" sldId="259"/>
            <ac:cxnSpMk id="37" creationId="{3688B14B-AE9A-A26A-84F0-45B217336DD9}"/>
          </ac:cxnSpMkLst>
        </pc:cxnChg>
        <pc:cxnChg chg="add mod">
          <ac:chgData name="Marieke Leentvaar" userId="34207bdb-f9b0-497f-938d-8810f767ca29" providerId="ADAL" clId="{19EAB962-50D4-404E-A2A2-F2C04AD48E45}" dt="2025-10-02T13:27:41.421" v="2565" actId="14100"/>
          <ac:cxnSpMkLst>
            <pc:docMk/>
            <pc:sldMk cId="310521388" sldId="259"/>
            <ac:cxnSpMk id="52" creationId="{1E799783-E707-1F92-E399-5C18455E20EC}"/>
          </ac:cxnSpMkLst>
        </pc:cxnChg>
        <pc:cxnChg chg="add mod">
          <ac:chgData name="Marieke Leentvaar" userId="34207bdb-f9b0-497f-938d-8810f767ca29" providerId="ADAL" clId="{19EAB962-50D4-404E-A2A2-F2C04AD48E45}" dt="2025-09-30T10:30:55.613" v="2273" actId="14100"/>
          <ac:cxnSpMkLst>
            <pc:docMk/>
            <pc:sldMk cId="310521388" sldId="259"/>
            <ac:cxnSpMk id="54" creationId="{C0D76706-58CD-BDE5-7648-086FC81EA9BB}"/>
          </ac:cxnSpMkLst>
        </pc:cxnChg>
        <pc:cxnChg chg="add mod">
          <ac:chgData name="Marieke Leentvaar" userId="34207bdb-f9b0-497f-938d-8810f767ca29" providerId="ADAL" clId="{19EAB962-50D4-404E-A2A2-F2C04AD48E45}" dt="2025-10-02T13:29:29.237" v="2588" actId="14100"/>
          <ac:cxnSpMkLst>
            <pc:docMk/>
            <pc:sldMk cId="310521388" sldId="259"/>
            <ac:cxnSpMk id="59" creationId="{8F2D0E31-AEF5-F858-1455-F4676463F5FA}"/>
          </ac:cxnSpMkLst>
        </pc:cxnChg>
      </pc:sldChg>
      <pc:sldChg chg="addSp delSp modSp new mod">
        <pc:chgData name="Marieke Leentvaar" userId="34207bdb-f9b0-497f-938d-8810f767ca29" providerId="ADAL" clId="{19EAB962-50D4-404E-A2A2-F2C04AD48E45}" dt="2025-10-02T13:20:15.893" v="2397" actId="1076"/>
        <pc:sldMkLst>
          <pc:docMk/>
          <pc:sldMk cId="2318537878" sldId="261"/>
        </pc:sldMkLst>
        <pc:spChg chg="add mod">
          <ac:chgData name="Marieke Leentvaar" userId="34207bdb-f9b0-497f-938d-8810f767ca29" providerId="ADAL" clId="{19EAB962-50D4-404E-A2A2-F2C04AD48E45}" dt="2025-09-30T10:09:04.421" v="1925" actId="1076"/>
          <ac:spMkLst>
            <pc:docMk/>
            <pc:sldMk cId="2318537878" sldId="261"/>
            <ac:spMk id="13" creationId="{37C0F80D-3330-D2D6-940A-2225E03CF213}"/>
          </ac:spMkLst>
        </pc:spChg>
        <pc:spChg chg="add mod">
          <ac:chgData name="Marieke Leentvaar" userId="34207bdb-f9b0-497f-938d-8810f767ca29" providerId="ADAL" clId="{19EAB962-50D4-404E-A2A2-F2C04AD48E45}" dt="2025-09-30T10:09:13.125" v="1927" actId="1076"/>
          <ac:spMkLst>
            <pc:docMk/>
            <pc:sldMk cId="2318537878" sldId="261"/>
            <ac:spMk id="15" creationId="{CBFF3C5F-D984-3219-CBA8-04A0B67C3414}"/>
          </ac:spMkLst>
        </pc:spChg>
        <pc:spChg chg="add mod">
          <ac:chgData name="Marieke Leentvaar" userId="34207bdb-f9b0-497f-938d-8810f767ca29" providerId="ADAL" clId="{19EAB962-50D4-404E-A2A2-F2C04AD48E45}" dt="2025-10-02T13:20:15.893" v="2397" actId="1076"/>
          <ac:spMkLst>
            <pc:docMk/>
            <pc:sldMk cId="2318537878" sldId="261"/>
            <ac:spMk id="17" creationId="{D3787B1D-6DA8-6C43-BA68-22B1542DA128}"/>
          </ac:spMkLst>
        </pc:spChg>
        <pc:picChg chg="add mod">
          <ac:chgData name="Marieke Leentvaar" userId="34207bdb-f9b0-497f-938d-8810f767ca29" providerId="ADAL" clId="{19EAB962-50D4-404E-A2A2-F2C04AD48E45}" dt="2025-09-30T10:06:42.517" v="1846" actId="1076"/>
          <ac:picMkLst>
            <pc:docMk/>
            <pc:sldMk cId="2318537878" sldId="261"/>
            <ac:picMk id="4" creationId="{E1FFBE70-8861-77B7-29F6-99BA5E8261B1}"/>
          </ac:picMkLst>
        </pc:picChg>
        <pc:picChg chg="add mod">
          <ac:chgData name="Marieke Leentvaar" userId="34207bdb-f9b0-497f-938d-8810f767ca29" providerId="ADAL" clId="{19EAB962-50D4-404E-A2A2-F2C04AD48E45}" dt="2025-09-30T10:06:39.916" v="1845" actId="1076"/>
          <ac:picMkLst>
            <pc:docMk/>
            <pc:sldMk cId="2318537878" sldId="261"/>
            <ac:picMk id="5" creationId="{A8913F73-7525-BFD6-34F9-C003E3221980}"/>
          </ac:picMkLst>
        </pc:picChg>
        <pc:picChg chg="add mod">
          <ac:chgData name="Marieke Leentvaar" userId="34207bdb-f9b0-497f-938d-8810f767ca29" providerId="ADAL" clId="{19EAB962-50D4-404E-A2A2-F2C04AD48E45}" dt="2025-09-30T10:07:57.630" v="1887" actId="1076"/>
          <ac:picMkLst>
            <pc:docMk/>
            <pc:sldMk cId="2318537878" sldId="261"/>
            <ac:picMk id="6" creationId="{9E98D870-7A9D-938C-41B7-C4171A8794BF}"/>
          </ac:picMkLst>
        </pc:picChg>
        <pc:picChg chg="add mod">
          <ac:chgData name="Marieke Leentvaar" userId="34207bdb-f9b0-497f-938d-8810f767ca29" providerId="ADAL" clId="{19EAB962-50D4-404E-A2A2-F2C04AD48E45}" dt="2025-09-30T10:04:36.104" v="1828" actId="1076"/>
          <ac:picMkLst>
            <pc:docMk/>
            <pc:sldMk cId="2318537878" sldId="261"/>
            <ac:picMk id="8" creationId="{962154D9-F14E-D8D7-B751-C0DF3C3E0A4B}"/>
          </ac:picMkLst>
        </pc:picChg>
        <pc:picChg chg="add mod">
          <ac:chgData name="Marieke Leentvaar" userId="34207bdb-f9b0-497f-938d-8810f767ca29" providerId="ADAL" clId="{19EAB962-50D4-404E-A2A2-F2C04AD48E45}" dt="2025-09-30T10:09:19.933" v="1929" actId="1076"/>
          <ac:picMkLst>
            <pc:docMk/>
            <pc:sldMk cId="2318537878" sldId="261"/>
            <ac:picMk id="10" creationId="{529A82EF-AD41-8C45-88F3-B795F8A6D1C1}"/>
          </ac:picMkLst>
        </pc:picChg>
        <pc:picChg chg="add mod">
          <ac:chgData name="Marieke Leentvaar" userId="34207bdb-f9b0-497f-938d-8810f767ca29" providerId="ADAL" clId="{19EAB962-50D4-404E-A2A2-F2C04AD48E45}" dt="2025-09-30T10:05:30.709" v="1835" actId="1076"/>
          <ac:picMkLst>
            <pc:docMk/>
            <pc:sldMk cId="2318537878" sldId="261"/>
            <ac:picMk id="11" creationId="{E51F449F-A5C2-4B20-7EAA-6905618D4AC6}"/>
          </ac:picMkLst>
        </pc:picChg>
        <pc:picChg chg="add mod">
          <ac:chgData name="Marieke Leentvaar" userId="34207bdb-f9b0-497f-938d-8810f767ca29" providerId="ADAL" clId="{19EAB962-50D4-404E-A2A2-F2C04AD48E45}" dt="2025-09-30T10:07:51.766" v="1886" actId="1076"/>
          <ac:picMkLst>
            <pc:docMk/>
            <pc:sldMk cId="2318537878" sldId="261"/>
            <ac:picMk id="12" creationId="{03A68CFF-FCA7-5D80-83B8-584687D41C43}"/>
          </ac:picMkLst>
        </pc:picChg>
        <pc:picChg chg="add mod">
          <ac:chgData name="Marieke Leentvaar" userId="34207bdb-f9b0-497f-938d-8810f767ca29" providerId="ADAL" clId="{19EAB962-50D4-404E-A2A2-F2C04AD48E45}" dt="2025-09-30T10:09:09.878" v="1926" actId="1076"/>
          <ac:picMkLst>
            <pc:docMk/>
            <pc:sldMk cId="2318537878" sldId="261"/>
            <ac:picMk id="14" creationId="{E9B90F22-0D39-C57D-0BD9-78829CD6371D}"/>
          </ac:picMkLst>
        </pc:picChg>
      </pc:sldChg>
    </pc:docChg>
  </pc:docChgLst>
  <pc:docChgLst>
    <pc:chgData name="info" userId="S::info_ecoconnect.nu#ext#@wsvalleiveluwe.onmicrosoft.com::677a0c72-4977-429a-80e9-eb268c3fed40" providerId="AD" clId="Web-{3CBB64B7-55B6-A376-8499-8003C229235F}"/>
    <pc:docChg chg="modSld">
      <pc:chgData name="info" userId="S::info_ecoconnect.nu#ext#@wsvalleiveluwe.onmicrosoft.com::677a0c72-4977-429a-80e9-eb268c3fed40" providerId="AD" clId="Web-{3CBB64B7-55B6-A376-8499-8003C229235F}" dt="2025-10-06T18:15:28.147" v="2"/>
      <pc:docMkLst>
        <pc:docMk/>
      </pc:docMkLst>
      <pc:sldChg chg="addSp delSp modSp mod setBg">
        <pc:chgData name="info" userId="S::info_ecoconnect.nu#ext#@wsvalleiveluwe.onmicrosoft.com::677a0c72-4977-429a-80e9-eb268c3fed40" providerId="AD" clId="Web-{3CBB64B7-55B6-A376-8499-8003C229235F}" dt="2025-10-06T18:15:28.147" v="2"/>
        <pc:sldMkLst>
          <pc:docMk/>
          <pc:sldMk cId="1088670868" sldId="256"/>
        </pc:sldMkLst>
        <pc:picChg chg="del">
          <ac:chgData name="info" userId="S::info_ecoconnect.nu#ext#@wsvalleiveluwe.onmicrosoft.com::677a0c72-4977-429a-80e9-eb268c3fed40" providerId="AD" clId="Web-{3CBB64B7-55B6-A376-8499-8003C229235F}" dt="2025-10-06T18:15:05.474" v="0"/>
          <ac:picMkLst>
            <pc:docMk/>
            <pc:sldMk cId="1088670868" sldId="256"/>
            <ac:picMk id="2" creationId="{95CA7119-F3F8-2F90-A568-432C8BC2A2C3}"/>
          </ac:picMkLst>
        </pc:picChg>
        <pc:picChg chg="add del mod">
          <ac:chgData name="info" userId="S::info_ecoconnect.nu#ext#@wsvalleiveluwe.onmicrosoft.com::677a0c72-4977-429a-80e9-eb268c3fed40" providerId="AD" clId="Web-{3CBB64B7-55B6-A376-8499-8003C229235F}" dt="2025-10-06T18:15:28.147" v="2"/>
          <ac:picMkLst>
            <pc:docMk/>
            <pc:sldMk cId="1088670868" sldId="256"/>
            <ac:picMk id="4" creationId="{3F763C65-E4A5-D194-E740-5D44CED9DF2E}"/>
          </ac:picMkLst>
        </pc:picChg>
      </pc:sldChg>
    </pc:docChg>
  </pc:docChgLst>
  <pc:docChgLst>
    <pc:chgData name="Marieke Leentvaar" userId="S::marieke.leentvaar_waaloord.nl#ext#@wsvalleiveluwe.onmicrosoft.com::bc928729-6abd-44b1-83d4-73b9ae142509" providerId="AD" clId="Web-{BC642DFC-C387-B89F-14D7-02DF46D50C77}"/>
    <pc:docChg chg="addSld delSld modSld">
      <pc:chgData name="Marieke Leentvaar" userId="S::marieke.leentvaar_waaloord.nl#ext#@wsvalleiveluwe.onmicrosoft.com::bc928729-6abd-44b1-83d4-73b9ae142509" providerId="AD" clId="Web-{BC642DFC-C387-B89F-14D7-02DF46D50C77}" dt="2025-10-07T09:32:19.047" v="54" actId="1076"/>
      <pc:docMkLst>
        <pc:docMk/>
      </pc:docMkLst>
      <pc:sldChg chg="del">
        <pc:chgData name="Marieke Leentvaar" userId="S::marieke.leentvaar_waaloord.nl#ext#@wsvalleiveluwe.onmicrosoft.com::bc928729-6abd-44b1-83d4-73b9ae142509" providerId="AD" clId="Web-{BC642DFC-C387-B89F-14D7-02DF46D50C77}" dt="2025-10-07T09:29:59.158" v="43"/>
        <pc:sldMkLst>
          <pc:docMk/>
          <pc:sldMk cId="2795203897" sldId="262"/>
        </pc:sldMkLst>
      </pc:sldChg>
      <pc:sldChg chg="addSp modSp new mod modClrScheme chgLayout">
        <pc:chgData name="Marieke Leentvaar" userId="S::marieke.leentvaar_waaloord.nl#ext#@wsvalleiveluwe.onmicrosoft.com::bc928729-6abd-44b1-83d4-73b9ae142509" providerId="AD" clId="Web-{BC642DFC-C387-B89F-14D7-02DF46D50C77}" dt="2025-10-07T09:32:19.047" v="54" actId="1076"/>
        <pc:sldMkLst>
          <pc:docMk/>
          <pc:sldMk cId="1079179827" sldId="263"/>
        </pc:sldMkLst>
        <pc:spChg chg="mod ord">
          <ac:chgData name="Marieke Leentvaar" userId="S::marieke.leentvaar_waaloord.nl#ext#@wsvalleiveluwe.onmicrosoft.com::bc928729-6abd-44b1-83d4-73b9ae142509" providerId="AD" clId="Web-{BC642DFC-C387-B89F-14D7-02DF46D50C77}" dt="2025-10-07T09:29:40.984" v="38" actId="20577"/>
          <ac:spMkLst>
            <pc:docMk/>
            <pc:sldMk cId="1079179827" sldId="263"/>
            <ac:spMk id="2" creationId="{72954EAC-7C45-5011-94A9-AAA660BB353C}"/>
          </ac:spMkLst>
        </pc:spChg>
        <pc:spChg chg="mod ord">
          <ac:chgData name="Marieke Leentvaar" userId="S::marieke.leentvaar_waaloord.nl#ext#@wsvalleiveluwe.onmicrosoft.com::bc928729-6abd-44b1-83d4-73b9ae142509" providerId="AD" clId="Web-{BC642DFC-C387-B89F-14D7-02DF46D50C77}" dt="2025-10-07T09:31:54.389" v="52" actId="20577"/>
          <ac:spMkLst>
            <pc:docMk/>
            <pc:sldMk cId="1079179827" sldId="263"/>
            <ac:spMk id="3" creationId="{BDE379B5-9EE9-CEC3-01C5-ECF7A0E87100}"/>
          </ac:spMkLst>
        </pc:spChg>
        <pc:spChg chg="add mod ord">
          <ac:chgData name="Marieke Leentvaar" userId="S::marieke.leentvaar_waaloord.nl#ext#@wsvalleiveluwe.onmicrosoft.com::bc928729-6abd-44b1-83d4-73b9ae142509" providerId="AD" clId="Web-{BC642DFC-C387-B89F-14D7-02DF46D50C77}" dt="2025-10-07T09:32:19.047" v="54" actId="1076"/>
          <ac:spMkLst>
            <pc:docMk/>
            <pc:sldMk cId="1079179827" sldId="263"/>
            <ac:spMk id="4" creationId="{2A05C9A7-8F7D-2401-5E6B-CDE054F8F32A}"/>
          </ac:spMkLst>
        </pc:spChg>
        <pc:picChg chg="add mod">
          <ac:chgData name="Marieke Leentvaar" userId="S::marieke.leentvaar_waaloord.nl#ext#@wsvalleiveluwe.onmicrosoft.com::bc928729-6abd-44b1-83d4-73b9ae142509" providerId="AD" clId="Web-{BC642DFC-C387-B89F-14D7-02DF46D50C77}" dt="2025-10-07T09:32:07.593" v="53" actId="1076"/>
          <ac:picMkLst>
            <pc:docMk/>
            <pc:sldMk cId="1079179827" sldId="263"/>
            <ac:picMk id="5" creationId="{A7085176-6682-467F-5FA9-33B4E980527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3F851-1086-40E0-A482-DD90C4909442}" type="datetimeFigureOut">
              <a:rPr lang="nl-NL" smtClean="0"/>
              <a:t>7-10-2025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647B7-E955-4887-9DC2-738D8AE912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43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647B7-E955-4887-9DC2-738D8AE9125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9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647B7-E955-4887-9DC2-738D8AE9125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91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B6244-9454-7FDB-AD25-BB1E80E20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63CBB3-6C5D-CEB4-77A4-B4E4316C5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FB5AB1-8496-77AA-C7F1-FA8BD7E9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C1D2-DAAF-4AD8-9E7A-EC1333F7C93D}" type="datetimeFigureOut">
              <a:rPr lang="nl-NL" smtClean="0"/>
              <a:t>7-10-2025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ED894E-6491-5C6E-E3AE-A6BCA3BC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A5C05C-B0F0-ED77-3DBE-0D698298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8B69-EC2B-4409-A8E0-F8427DB0EC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06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BC0B9-2D1F-24D7-7C5B-BCFDB946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639583-B65F-62A8-B0B8-894580EAF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C0C7FD-A227-ED43-8F61-D598C3FE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C1D2-DAAF-4AD8-9E7A-EC1333F7C93D}" type="datetimeFigureOut">
              <a:rPr lang="nl-NL" smtClean="0"/>
              <a:t>7-10-2025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7B678A-4085-27F5-99D5-833FC078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2CDFB6-8C12-3D06-9C3E-FB49ED42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8B69-EC2B-4409-A8E0-F8427DB0EC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37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9ACE7E4-6C1D-1602-D1B7-967CD6624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048D59-3744-9CC3-8179-5E3A908A6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9FDBB2-99EA-DB46-8CFD-7206DC3B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C1D2-DAAF-4AD8-9E7A-EC1333F7C93D}" type="datetimeFigureOut">
              <a:rPr lang="nl-NL" smtClean="0"/>
              <a:t>7-10-2025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EE674E-4071-2B40-627A-D5BCA920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BF495F-A5CF-05D3-8AFF-471821018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8B69-EC2B-4409-A8E0-F8427DB0EC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34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1BBF1-CCBC-C822-DE61-8F0AD198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2F6432-F3DA-0376-FA94-2C4EF2764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58C835-379D-4B1C-9237-64818609F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C1D2-DAAF-4AD8-9E7A-EC1333F7C93D}" type="datetimeFigureOut">
              <a:rPr lang="nl-NL" smtClean="0"/>
              <a:t>7-10-2025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CE1796-456C-872B-30D8-11A75E38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5AB00F-F153-0D8A-C85B-FBF76965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8B69-EC2B-4409-A8E0-F8427DB0EC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061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A471A-FF6C-9ADF-F4CB-AF52A210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784F0-623C-C1D4-8465-D12C60C7F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FCCBB1-8BC5-48C1-BC80-262BD680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C1D2-DAAF-4AD8-9E7A-EC1333F7C93D}" type="datetimeFigureOut">
              <a:rPr lang="nl-NL" smtClean="0"/>
              <a:t>7-10-2025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CC6024-D20F-4AE4-DB0A-A1B4134C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2D1C95-E50E-5EC6-DDE9-390F4F39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8B69-EC2B-4409-A8E0-F8427DB0EC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85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D8E27-6872-8D7C-2BC6-B0402A47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8E78B0-FE86-E10F-5005-29EB962E5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BAA987-A895-09D5-CF59-93CF151CA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B92570-F753-6ADF-02F8-B426CFA11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C1D2-DAAF-4AD8-9E7A-EC1333F7C93D}" type="datetimeFigureOut">
              <a:rPr lang="nl-NL" smtClean="0"/>
              <a:t>7-10-2025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6DBA7C-6F95-216C-93AF-1BC5E675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422930-FC9B-A8D5-43E3-74F9E52E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8B69-EC2B-4409-A8E0-F8427DB0EC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63533-6FB2-C40E-6C1C-0CB3A90E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0B7A40-C0E0-4920-4F28-B7E4AE7A6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28B8F5-D397-51B9-DCD5-305695C2C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14B3AE1-7085-5264-C0E7-9995B6A08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D50EE7C-34C6-306A-014B-B5CE28824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546B1E3-E13D-2478-C1F8-54F495CC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C1D2-DAAF-4AD8-9E7A-EC1333F7C93D}" type="datetimeFigureOut">
              <a:rPr lang="nl-NL" smtClean="0"/>
              <a:t>7-10-2025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02373F3-CF74-8FED-E69A-0269D794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20DF156-965C-D414-7BAE-4DC2F05D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8B69-EC2B-4409-A8E0-F8427DB0EC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78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EE8A4-89CB-D86C-63C7-DAB08636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C9E006A-7A22-264D-9B16-FF29F533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C1D2-DAAF-4AD8-9E7A-EC1333F7C93D}" type="datetimeFigureOut">
              <a:rPr lang="nl-NL" smtClean="0"/>
              <a:t>7-10-2025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5F34B19-42CF-992C-7DDB-537A87D3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C86A53-75E5-2627-0263-3C1CBE81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8B69-EC2B-4409-A8E0-F8427DB0EC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35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AC980F-B574-4A39-4E27-A9E2C74E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C1D2-DAAF-4AD8-9E7A-EC1333F7C93D}" type="datetimeFigureOut">
              <a:rPr lang="nl-NL" smtClean="0"/>
              <a:t>7-10-2025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02C969F-C84C-9DD2-A3E1-282F0EF3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18387D-EA6F-E9C5-D351-98BD4486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8B69-EC2B-4409-A8E0-F8427DB0EC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09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219EF-FD45-9E76-22BC-8BE0EFA1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E85297-90B4-7EAF-45CA-613B83A6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3C36BE-68CA-4D35-E8F3-1D30B3A0A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EA6353-CF89-169A-3D54-5E8C4310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C1D2-DAAF-4AD8-9E7A-EC1333F7C93D}" type="datetimeFigureOut">
              <a:rPr lang="nl-NL" smtClean="0"/>
              <a:t>7-10-2025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BEF10F-F263-FCBD-5AA5-D95EAE5A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6EC26A-5403-9483-68F6-1BD5A0B6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8B69-EC2B-4409-A8E0-F8427DB0EC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91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F61CE-39E4-7D99-6137-BAB7AA479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5EFB87F-441C-1FA4-9B3F-6CABB4A6A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ABC79F-020F-33B5-F8CA-5BEC4FBDB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7E8C182-E1CD-D920-8847-B72131A4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C1D2-DAAF-4AD8-9E7A-EC1333F7C93D}" type="datetimeFigureOut">
              <a:rPr lang="nl-NL" smtClean="0"/>
              <a:t>7-10-2025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0E1EB0-2223-9A48-3986-AB622A30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647D4D-382F-B5A9-7002-9FF8209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8B69-EC2B-4409-A8E0-F8427DB0EC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4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371E85-F492-C673-82DE-B34A27E5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B26B9C-231A-162D-1B99-BD060F066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2A5A17-FD2B-C7AB-CA78-44DF0AEEA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C1D2-DAAF-4AD8-9E7A-EC1333F7C93D}" type="datetimeFigureOut">
              <a:rPr lang="nl-NL" smtClean="0"/>
              <a:t>7-10-2025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358119-41D1-B56D-CB0C-B60672A0F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906340-4B21-CB58-4A73-9EDDD025B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8B69-EC2B-4409-A8E0-F8427DB0EC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41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ep 29">
            <a:extLst>
              <a:ext uri="{FF2B5EF4-FFF2-40B4-BE49-F238E27FC236}">
                <a16:creationId xmlns:a16="http://schemas.microsoft.com/office/drawing/2014/main" id="{7DF07BAB-724A-2027-6776-A07F87EB86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F46DC159-CF0D-F83B-5FA8-306E1AD94F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58064" y="2803154"/>
              <a:ext cx="2752922" cy="2807542"/>
            </a:xfrm>
            <a:prstGeom prst="ellipse">
              <a:avLst/>
            </a:prstGeom>
            <a:noFill/>
            <a:ln w="254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2A045706-1109-3855-2E4D-0B636A9012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74136" y="1593122"/>
              <a:ext cx="1795971" cy="1831604"/>
            </a:xfrm>
            <a:prstGeom prst="ellipse">
              <a:avLst/>
            </a:prstGeom>
            <a:noFill/>
            <a:ln w="254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AA04CBAE-DBAA-20AE-73F2-CEB8334D86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73716" y="1247304"/>
              <a:ext cx="1293068" cy="1318723"/>
            </a:xfrm>
            <a:prstGeom prst="ellipse">
              <a:avLst/>
            </a:prstGeom>
            <a:noFill/>
            <a:ln w="254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A1A5D68-8E68-4E1D-AF2C-2C8DC06F482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70527" cy="6858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5FF6B81D-7677-FBFD-BEE8-5DEECFD27F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33800" y="3376085"/>
              <a:ext cx="4543425" cy="348191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C026CEA-88B0-9ED3-D886-72AA46F4ADF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3264166">
              <a:off x="6151474" y="2830189"/>
              <a:ext cx="1638103" cy="63394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65BC105-205A-678E-A971-E93866D342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8450276">
              <a:off x="7339160" y="4318909"/>
              <a:ext cx="1234961" cy="247640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ECC0E56-7643-0151-1762-D49BED2B67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9885923" y="4551920"/>
              <a:ext cx="1247304" cy="336485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BCA10C0-5C67-4B3E-16BA-65286D97E0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8324607" y="4521394"/>
              <a:ext cx="1247304" cy="342590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2A81499-AF8B-E75B-642C-CBDBF08088A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8857081" y="-2016202"/>
              <a:ext cx="1318722" cy="535112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867FDB25-9B80-0018-F4E6-F5874B8345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2531533">
              <a:off x="6054055" y="316587"/>
              <a:ext cx="1438517" cy="234689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4E3D33A4-0405-01A9-BDB7-8E0018CDCD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7372122" y="-249259"/>
              <a:ext cx="1318723" cy="228218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7895F09-E241-2743-C428-5C81CFFFBD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8311939">
              <a:off x="8246381" y="948227"/>
              <a:ext cx="683403" cy="104106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6D99AD34-3730-8ADC-DB4E-2A36CD3368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8311939">
              <a:off x="8840326" y="2506502"/>
              <a:ext cx="463081" cy="28836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99C0C57-2BD3-CB7A-E29D-02158FED61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279610">
              <a:off x="8917733" y="2399157"/>
              <a:ext cx="589538" cy="2853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17842097-BC9B-AB3D-5238-9F1FEAF851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10834248" y="789146"/>
              <a:ext cx="1355768" cy="535112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ECB8EC6-26D2-A144-619C-874D244B64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3848486">
              <a:off x="10292442" y="4782431"/>
              <a:ext cx="1355768" cy="192336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B544CA9-CB95-334C-2767-EF41974E97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8803878">
              <a:off x="10292441" y="462372"/>
              <a:ext cx="1355768" cy="192336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A54A4B0-55BA-A59B-2A61-DABACE3034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1021381">
              <a:off x="10320252" y="1610448"/>
              <a:ext cx="965072" cy="123846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C5C10A5C-DC8B-53F6-9A9E-CC50423D8C6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8019934">
              <a:off x="10239307" y="1995585"/>
              <a:ext cx="1024986" cy="141843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41BEFDD6-D2F2-3154-EB95-3DCB4EEB3D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6544266">
              <a:off x="9922710" y="2376806"/>
              <a:ext cx="329086" cy="78961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3BFB1EAF-35D3-DC2C-8F3B-0A1D71178B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1800" y="5401880"/>
            <a:ext cx="1419225" cy="124777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F16840D-7F3F-EDCA-F7EC-2750897D33E7}"/>
              </a:ext>
            </a:extLst>
          </p:cNvPr>
          <p:cNvSpPr txBox="1"/>
          <p:nvPr/>
        </p:nvSpPr>
        <p:spPr>
          <a:xfrm>
            <a:off x="165261" y="1264011"/>
            <a:ext cx="813173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effectLst/>
                <a:latin typeface="Helvetica" pitchFamily="2" charset="0"/>
              </a:rPr>
              <a:t>Wateroploop </a:t>
            </a:r>
          </a:p>
          <a:p>
            <a:pPr algn="ctr"/>
            <a:r>
              <a:rPr lang="nl-NL" sz="4000" b="1" dirty="0">
                <a:solidFill>
                  <a:schemeClr val="bg1"/>
                </a:solidFill>
                <a:effectLst/>
                <a:latin typeface="Helvetica" pitchFamily="2" charset="0"/>
              </a:rPr>
              <a:t>Veluwe &amp; Vallei </a:t>
            </a:r>
          </a:p>
          <a:p>
            <a:pPr algn="ctr"/>
            <a:endParaRPr lang="nl-NL" sz="28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nl-NL" sz="2800" b="1" dirty="0">
                <a:solidFill>
                  <a:schemeClr val="bg1"/>
                </a:solidFill>
                <a:effectLst/>
                <a:latin typeface="Helvetica" pitchFamily="2" charset="0"/>
              </a:rPr>
              <a:t>Grondwater van de Veluwe</a:t>
            </a:r>
          </a:p>
          <a:p>
            <a:pPr algn="ctr"/>
            <a:r>
              <a:rPr lang="nl-NL" sz="2000" b="1" i="1" dirty="0">
                <a:solidFill>
                  <a:schemeClr val="bg1"/>
                </a:solidFill>
                <a:effectLst/>
                <a:latin typeface="Helvetica" pitchFamily="2" charset="0"/>
              </a:rPr>
              <a:t>Van mythes naar eenvoud</a:t>
            </a:r>
          </a:p>
          <a:p>
            <a:pPr algn="ctr"/>
            <a:endParaRPr lang="nl-NL" sz="1400" b="1" i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nl-NL" sz="1400" b="1" i="1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ctr"/>
            <a:endParaRPr lang="nl-NL" sz="1400" b="1" i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nl-NL" sz="1400" b="1" i="1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ctr"/>
            <a:endParaRPr lang="nl-NL" sz="1400" b="1" i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nl-NL" sz="1400" b="1" i="1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ctr"/>
            <a:endParaRPr lang="nl-NL" sz="1400" b="1" i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nl-NL" sz="1400" b="1" i="1" dirty="0">
                <a:solidFill>
                  <a:schemeClr val="bg1"/>
                </a:solidFill>
                <a:effectLst/>
                <a:latin typeface="Helvetica" pitchFamily="2" charset="0"/>
              </a:rPr>
              <a:t>9 oktober 2025 </a:t>
            </a:r>
            <a:endParaRPr lang="nl-NL" sz="1400" i="1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7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1FFBE70-8861-77B7-29F6-99BA5E826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736" y="782153"/>
            <a:ext cx="1876425" cy="2438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8913F73-7525-BFD6-34F9-C003E3221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029" y="3637447"/>
            <a:ext cx="2714625" cy="16859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E98D870-7A9D-938C-41B7-C4171A879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810" y="2936908"/>
            <a:ext cx="1743075" cy="26289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2154D9-F14E-D8D7-B751-C0DF3C3E0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271" y="4332772"/>
            <a:ext cx="2790825" cy="16383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29A82EF-AD41-8C45-88F3-B795F8A6D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683" y="2353497"/>
            <a:ext cx="2517765" cy="173411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51F449F-A5C2-4B20-7EAA-6905618D4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258" y="4332772"/>
            <a:ext cx="2447925" cy="18669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3A68CFF-FCA7-5D80-83B8-584687D41C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6424" y="5317757"/>
            <a:ext cx="1368808" cy="1368808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7C0F80D-3330-D2D6-940A-2225E03CF213}"/>
              </a:ext>
            </a:extLst>
          </p:cNvPr>
          <p:cNvSpPr txBox="1"/>
          <p:nvPr/>
        </p:nvSpPr>
        <p:spPr>
          <a:xfrm>
            <a:off x="3977393" y="6366362"/>
            <a:ext cx="222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Blauwe Gerrit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9B90F22-0D39-C57D-0BD9-78829CD637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0293" y="601979"/>
            <a:ext cx="2000250" cy="275272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CBFF3C5F-D984-3219-CBA8-04A0B67C3414}"/>
              </a:ext>
            </a:extLst>
          </p:cNvPr>
          <p:cNvSpPr txBox="1"/>
          <p:nvPr/>
        </p:nvSpPr>
        <p:spPr>
          <a:xfrm>
            <a:off x="5148010" y="601979"/>
            <a:ext cx="1635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witte juffer van Hoog Soeren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3787B1D-6DA8-6C43-BA68-22B1542DA128}"/>
              </a:ext>
            </a:extLst>
          </p:cNvPr>
          <p:cNvSpPr txBox="1"/>
          <p:nvPr/>
        </p:nvSpPr>
        <p:spPr>
          <a:xfrm>
            <a:off x="5762880" y="1619858"/>
            <a:ext cx="484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1"/>
                </a:solidFill>
              </a:rPr>
              <a:t>Een waterval van verhalen</a:t>
            </a:r>
          </a:p>
        </p:txBody>
      </p:sp>
    </p:spTree>
    <p:extLst>
      <p:ext uri="{BB962C8B-B14F-4D97-AF65-F5344CB8AC3E}">
        <p14:creationId xmlns:p14="http://schemas.microsoft.com/office/powerpoint/2010/main" val="231853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4EAC-7C45-5011-94A9-AAA660BB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0624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400" b="1" err="1">
                <a:latin typeface="Calibri"/>
                <a:ea typeface="Calibri"/>
                <a:cs typeface="Calibri"/>
              </a:rPr>
              <a:t>Eenvoud</a:t>
            </a:r>
            <a:endParaRPr lang="en-US" b="1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379B5-9EE9-CEC3-01C5-ECF7A0E87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9047"/>
            <a:ext cx="5181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Calibri"/>
                <a:cs typeface="Calibri"/>
              </a:rPr>
              <a:t>In de </a:t>
            </a:r>
            <a:r>
              <a:rPr lang="en-US" sz="1800" dirty="0" err="1">
                <a:ea typeface="Calibri"/>
                <a:cs typeface="Calibri"/>
              </a:rPr>
              <a:t>wereld</a:t>
            </a:r>
            <a:r>
              <a:rPr lang="en-US" sz="1800" dirty="0">
                <a:ea typeface="Calibri"/>
                <a:cs typeface="Calibri"/>
              </a:rPr>
              <a:t> van </a:t>
            </a:r>
            <a:r>
              <a:rPr lang="en-US" sz="1800" dirty="0" err="1">
                <a:ea typeface="Calibri"/>
                <a:cs typeface="Calibri"/>
              </a:rPr>
              <a:t>mensen</a:t>
            </a:r>
            <a:r>
              <a:rPr lang="en-US" sz="1800" dirty="0">
                <a:ea typeface="Calibri"/>
                <a:cs typeface="Calibri"/>
              </a:rPr>
              <a:t> </a:t>
            </a:r>
            <a:endParaRPr lang="en-US" sz="1800"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err="1">
                <a:ea typeface="Calibri"/>
                <a:cs typeface="Calibri"/>
              </a:rPr>
              <a:t>tellen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opgaven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en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modellen</a:t>
            </a:r>
            <a:endParaRPr lang="en-US" sz="1800" dirty="0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err="1">
                <a:ea typeface="Calibri"/>
                <a:cs typeface="Calibri"/>
              </a:rPr>
              <a:t>cijfers</a:t>
            </a:r>
            <a:r>
              <a:rPr lang="en-US" sz="1800" dirty="0">
                <a:ea typeface="Calibri"/>
                <a:cs typeface="Calibri"/>
              </a:rPr>
              <a:t> die het water </a:t>
            </a:r>
            <a:r>
              <a:rPr lang="en-US" sz="1800" dirty="0" err="1">
                <a:ea typeface="Calibri"/>
                <a:cs typeface="Calibri"/>
              </a:rPr>
              <a:t>verdelen</a:t>
            </a: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err="1">
                <a:ea typeface="Calibri"/>
                <a:cs typeface="Calibri"/>
              </a:rPr>
              <a:t>onderzoeken</a:t>
            </a:r>
            <a:r>
              <a:rPr lang="en-US" sz="1800" dirty="0">
                <a:ea typeface="Calibri"/>
                <a:cs typeface="Calibri"/>
              </a:rPr>
              <a:t> die hen </a:t>
            </a:r>
            <a:r>
              <a:rPr lang="en-US" sz="1800" dirty="0" err="1">
                <a:ea typeface="Calibri"/>
                <a:cs typeface="Calibri"/>
              </a:rPr>
              <a:t>kwellen</a:t>
            </a:r>
            <a:endParaRPr lang="en-US" sz="1800" dirty="0"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1800" dirty="0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Calibri"/>
                <a:cs typeface="Calibri"/>
              </a:rPr>
              <a:t>De bever </a:t>
            </a:r>
            <a:r>
              <a:rPr lang="en-US" sz="1800" dirty="0" err="1">
                <a:ea typeface="Calibri"/>
                <a:cs typeface="Calibri"/>
              </a:rPr>
              <a:t>kent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geen</a:t>
            </a:r>
            <a:r>
              <a:rPr lang="en-US" sz="1800" dirty="0">
                <a:ea typeface="Calibri"/>
                <a:cs typeface="Calibri"/>
              </a:rPr>
              <a:t> dilemma’s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Calibri"/>
                <a:cs typeface="Calibri"/>
              </a:rPr>
              <a:t>die </a:t>
            </a:r>
            <a:r>
              <a:rPr lang="en-US" sz="1800" dirty="0" err="1">
                <a:ea typeface="Calibri"/>
                <a:cs typeface="Calibri"/>
              </a:rPr>
              <a:t>bouwt</a:t>
            </a:r>
            <a:r>
              <a:rPr lang="en-US" sz="1800" dirty="0">
                <a:ea typeface="Calibri"/>
                <a:cs typeface="Calibri"/>
              </a:rPr>
              <a:t> heel </a:t>
            </a:r>
            <a:r>
              <a:rPr lang="en-US" sz="1800" dirty="0" err="1">
                <a:ea typeface="Calibri"/>
                <a:cs typeface="Calibri"/>
              </a:rPr>
              <a:t>functioneel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een</a:t>
            </a:r>
            <a:r>
              <a:rPr lang="en-US" sz="1800" dirty="0">
                <a:ea typeface="Calibri"/>
                <a:cs typeface="Calibri"/>
              </a:rPr>
              <a:t> dam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err="1">
                <a:ea typeface="Calibri"/>
                <a:cs typeface="Calibri"/>
              </a:rPr>
              <a:t>als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schuilplek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voor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zijn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kroost</a:t>
            </a:r>
            <a:endParaRPr lang="en-US" sz="1800" dirty="0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err="1">
                <a:ea typeface="Calibri"/>
                <a:cs typeface="Calibri"/>
              </a:rPr>
              <a:t>heeft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geen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vispassage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als</a:t>
            </a:r>
            <a:r>
              <a:rPr lang="en-US" sz="1800" dirty="0">
                <a:ea typeface="Calibri"/>
                <a:cs typeface="Calibri"/>
              </a:rPr>
              <a:t> plan 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5C9A7-8F7D-2401-5E6B-CDE054F8F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852469"/>
            <a:ext cx="5181600" cy="48379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Calibri" panose="020F0502020204030204"/>
                <a:cs typeface="Calibri" panose="020F0502020204030204"/>
              </a:rPr>
              <a:t>De bever is de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eenvoud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zelve</a:t>
            </a:r>
            <a:endParaRPr lang="en-US" sz="1800"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Calibri" panose="020F0502020204030204"/>
                <a:cs typeface="Calibri" panose="020F0502020204030204"/>
              </a:rPr>
              <a:t>Hij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knaagt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,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hij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werpt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,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hij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bouwt</a:t>
            </a: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err="1">
                <a:ea typeface="Calibri" panose="020F0502020204030204"/>
                <a:cs typeface="Calibri" panose="020F0502020204030204"/>
              </a:rPr>
              <a:t>Schikt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zich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net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als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water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Calibri" panose="020F0502020204030204"/>
                <a:cs typeface="Calibri" panose="020F0502020204030204"/>
              </a:rPr>
              <a:t>Naar de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vormen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van het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woud</a:t>
            </a:r>
            <a:endParaRPr lang="en-US" sz="1800"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Calibri" panose="020F0502020204030204"/>
                <a:cs typeface="Calibri" panose="020F0502020204030204"/>
              </a:rPr>
              <a:t>De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mens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verlangt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bewust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of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niet</a:t>
            </a:r>
            <a:endParaRPr lang="en-US" sz="1800"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err="1">
                <a:ea typeface="Calibri" panose="020F0502020204030204"/>
                <a:cs typeface="Calibri" panose="020F0502020204030204"/>
              </a:rPr>
              <a:t>naar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puzzels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complexiteit</a:t>
            </a: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err="1">
                <a:ea typeface="Calibri" panose="020F0502020204030204"/>
                <a:cs typeface="Calibri" panose="020F0502020204030204"/>
              </a:rPr>
              <a:t>anders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slaat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het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hoofd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op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hol</a:t>
            </a: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raakt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het ego de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aandacht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kwijt</a:t>
            </a:r>
            <a:endParaRPr lang="en-US" sz="1800"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Calibri" panose="020F0502020204030204"/>
                <a:cs typeface="Calibri" panose="020F0502020204030204"/>
              </a:rPr>
              <a:t>Mensen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kunnen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kiezen</a:t>
            </a:r>
            <a:endParaRPr lang="en-US" sz="1800"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Calibri" panose="020F0502020204030204"/>
                <a:cs typeface="Calibri" panose="020F0502020204030204"/>
              </a:rPr>
              <a:t>Want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ook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dát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is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onze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natuur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Calibri" panose="020F0502020204030204"/>
                <a:cs typeface="Calibri" panose="020F0502020204030204"/>
              </a:rPr>
              <a:t>Om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te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bouwen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aan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verbindende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verhalen</a:t>
            </a:r>
            <a:endParaRPr lang="en-US" sz="1800"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Calibri" panose="020F0502020204030204"/>
                <a:cs typeface="Calibri" panose="020F0502020204030204"/>
              </a:rPr>
              <a:t>Maak van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mythes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een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 err="1">
                <a:ea typeface="Calibri" panose="020F0502020204030204"/>
                <a:cs typeface="Calibri" panose="020F0502020204030204"/>
              </a:rPr>
              <a:t>heldenavontuur</a:t>
            </a: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85176-6682-467F-5FA9-33B4E9805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28" y="5693425"/>
            <a:ext cx="2281410" cy="8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7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E909477-2F79-7053-4B13-D19EBDC4DC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1800" y="5401880"/>
            <a:ext cx="1419225" cy="1247775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D17090B-893E-DDC1-98D2-EF157BE36E7E}"/>
              </a:ext>
            </a:extLst>
          </p:cNvPr>
          <p:cNvCxnSpPr/>
          <p:nvPr/>
        </p:nvCxnSpPr>
        <p:spPr>
          <a:xfrm>
            <a:off x="330200" y="751840"/>
            <a:ext cx="11531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588F9655-3046-36E5-DFCE-C210D9E50F73}"/>
              </a:ext>
            </a:extLst>
          </p:cNvPr>
          <p:cNvSpPr txBox="1"/>
          <p:nvPr/>
        </p:nvSpPr>
        <p:spPr>
          <a:xfrm>
            <a:off x="634787" y="716126"/>
            <a:ext cx="84246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98A8"/>
                </a:solidFill>
              </a:rPr>
              <a:t>Programma</a:t>
            </a:r>
            <a:r>
              <a:rPr lang="nl-NL" sz="3200" b="1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FF1CA33-5202-729D-5DD2-2A8072E56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43724"/>
              </p:ext>
            </p:extLst>
          </p:nvPr>
        </p:nvGraphicFramePr>
        <p:xfrm>
          <a:off x="470205" y="1902987"/>
          <a:ext cx="9807441" cy="4114946"/>
        </p:xfrm>
        <a:graphic>
          <a:graphicData uri="http://schemas.openxmlformats.org/drawingml/2006/table">
            <a:tbl>
              <a:tblPr/>
              <a:tblGrid>
                <a:gridCol w="913385">
                  <a:extLst>
                    <a:ext uri="{9D8B030D-6E8A-4147-A177-3AD203B41FA5}">
                      <a16:colId xmlns:a16="http://schemas.microsoft.com/office/drawing/2014/main" val="3942528678"/>
                    </a:ext>
                  </a:extLst>
                </a:gridCol>
                <a:gridCol w="6711696">
                  <a:extLst>
                    <a:ext uri="{9D8B030D-6E8A-4147-A177-3AD203B41FA5}">
                      <a16:colId xmlns:a16="http://schemas.microsoft.com/office/drawing/2014/main" val="2224538533"/>
                    </a:ext>
                  </a:extLst>
                </a:gridCol>
                <a:gridCol w="2182360">
                  <a:extLst>
                    <a:ext uri="{9D8B030D-6E8A-4147-A177-3AD203B41FA5}">
                      <a16:colId xmlns:a16="http://schemas.microsoft.com/office/drawing/2014/main" val="2381485390"/>
                    </a:ext>
                  </a:extLst>
                </a:gridCol>
              </a:tblGrid>
              <a:tr h="259933">
                <a:tc>
                  <a:txBody>
                    <a:bodyPr/>
                    <a:lstStyle/>
                    <a:p>
                      <a:r>
                        <a:rPr lang="nl-NL" sz="180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9.30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Plenaire opening </a:t>
                      </a:r>
                    </a:p>
                    <a:p>
                      <a:r>
                        <a:rPr lang="nl-NL" sz="1800" b="0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Marieke Leentvaar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0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De Zagerij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933990"/>
                  </a:ext>
                </a:extLst>
              </a:tr>
              <a:tr h="259933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9.35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Grondwater – van Mythes naar eenvoud</a:t>
                      </a:r>
                      <a:br>
                        <a:rPr lang="nl-NL" sz="1800" b="0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</a:br>
                      <a:r>
                        <a:rPr lang="nl-NL" sz="1800" b="0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Teun Spek, provincie Gelderland</a:t>
                      </a:r>
                      <a:endParaRPr lang="nl-NL" sz="1800" b="1" dirty="0">
                        <a:solidFill>
                          <a:srgbClr val="008C9B"/>
                        </a:solidFill>
                        <a:effectLst/>
                        <a:latin typeface="+mn-lt"/>
                      </a:endParaRP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600" b="0" dirty="0">
                        <a:solidFill>
                          <a:srgbClr val="008C9B"/>
                        </a:solidFill>
                        <a:effectLst/>
                        <a:latin typeface="+mn-lt"/>
                      </a:endParaRP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111722"/>
                  </a:ext>
                </a:extLst>
              </a:tr>
              <a:tr h="259933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10.00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Ronde 1 deelsessies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008C9B"/>
                        </a:solidFill>
                        <a:effectLst/>
                        <a:latin typeface="+mn-lt"/>
                      </a:endParaRP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5593"/>
                  </a:ext>
                </a:extLst>
              </a:tr>
              <a:tr h="334969">
                <a:tc>
                  <a:txBody>
                    <a:bodyPr/>
                    <a:lstStyle/>
                    <a:p>
                      <a:r>
                        <a:rPr lang="nl-NL" sz="1800" i="1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10.45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0" i="1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Pauze/wissel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 b="0" dirty="0">
                        <a:solidFill>
                          <a:srgbClr val="008C9B"/>
                        </a:solidFill>
                        <a:effectLst/>
                        <a:latin typeface="+mn-lt"/>
                      </a:endParaRP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176885"/>
                  </a:ext>
                </a:extLst>
              </a:tr>
              <a:tr h="345523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11.10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Ronde 2 deelsessies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 b="1" dirty="0">
                        <a:solidFill>
                          <a:srgbClr val="008C9B"/>
                        </a:solidFill>
                        <a:effectLst/>
                        <a:latin typeface="+mn-lt"/>
                      </a:endParaRP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327890"/>
                  </a:ext>
                </a:extLst>
              </a:tr>
              <a:tr h="378198">
                <a:tc>
                  <a:txBody>
                    <a:bodyPr/>
                    <a:lstStyle/>
                    <a:p>
                      <a:r>
                        <a:rPr lang="nl-NL" sz="1800" i="1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12.30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0" i="1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Lunch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0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De Brasserie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714421"/>
                  </a:ext>
                </a:extLst>
              </a:tr>
              <a:tr h="502986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13.15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Van complexiteit naar eenvoud – met Govert Geldof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0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De Zagerij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525945"/>
                  </a:ext>
                </a:extLst>
              </a:tr>
              <a:tr h="259933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14.40-45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Afsluiting</a:t>
                      </a:r>
                    </a:p>
                    <a:p>
                      <a:endParaRPr lang="nl-NL" sz="1800" b="1" dirty="0">
                        <a:solidFill>
                          <a:srgbClr val="008C9B"/>
                        </a:solidFill>
                        <a:effectLst/>
                        <a:latin typeface="+mn-lt"/>
                      </a:endParaRP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 b="0" dirty="0">
                        <a:solidFill>
                          <a:srgbClr val="008C9B"/>
                        </a:solidFill>
                        <a:effectLst/>
                        <a:latin typeface="+mn-lt"/>
                      </a:endParaRP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988581"/>
                  </a:ext>
                </a:extLst>
              </a:tr>
              <a:tr h="259933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15.15-16.30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0" dirty="0">
                          <a:solidFill>
                            <a:srgbClr val="008C9B"/>
                          </a:solidFill>
                          <a:effectLst/>
                          <a:latin typeface="+mn-lt"/>
                        </a:rPr>
                        <a:t>Optioneel - excursie</a:t>
                      </a: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 b="0" dirty="0">
                        <a:solidFill>
                          <a:srgbClr val="008C9B"/>
                        </a:solidFill>
                        <a:effectLst/>
                        <a:latin typeface="+mn-lt"/>
                      </a:endParaRPr>
                    </a:p>
                  </a:txBody>
                  <a:tcPr marL="42197" marR="42197" marT="8439" marB="8439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115878"/>
                  </a:ext>
                </a:extLst>
              </a:tr>
            </a:tbl>
          </a:graphicData>
        </a:graphic>
      </p:graphicFrame>
      <p:sp>
        <p:nvSpPr>
          <p:cNvPr id="7" name="Ovaal 6">
            <a:extLst>
              <a:ext uri="{FF2B5EF4-FFF2-40B4-BE49-F238E27FC236}">
                <a16:creationId xmlns:a16="http://schemas.microsoft.com/office/drawing/2014/main" id="{D8D0CA85-F815-D2C3-D05F-A3C7D3D574AC}"/>
              </a:ext>
            </a:extLst>
          </p:cNvPr>
          <p:cNvSpPr/>
          <p:nvPr/>
        </p:nvSpPr>
        <p:spPr>
          <a:xfrm>
            <a:off x="10468274" y="304644"/>
            <a:ext cx="1198880" cy="118256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99FEB65-477B-9DC7-5700-D485874E3F65}"/>
              </a:ext>
            </a:extLst>
          </p:cNvPr>
          <p:cNvSpPr/>
          <p:nvPr/>
        </p:nvSpPr>
        <p:spPr>
          <a:xfrm>
            <a:off x="9658686" y="962817"/>
            <a:ext cx="478955" cy="47243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7827AD2A-F3A1-E6AF-6D8C-3473E0C8D8AC}"/>
              </a:ext>
            </a:extLst>
          </p:cNvPr>
          <p:cNvSpPr/>
          <p:nvPr/>
        </p:nvSpPr>
        <p:spPr>
          <a:xfrm>
            <a:off x="10277646" y="1545019"/>
            <a:ext cx="628308" cy="619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96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al 68">
            <a:extLst>
              <a:ext uri="{FF2B5EF4-FFF2-40B4-BE49-F238E27FC236}">
                <a16:creationId xmlns:a16="http://schemas.microsoft.com/office/drawing/2014/main" id="{BD9D46CC-F98E-0EF4-D9E5-8822748BE4BC}"/>
              </a:ext>
            </a:extLst>
          </p:cNvPr>
          <p:cNvSpPr/>
          <p:nvPr/>
        </p:nvSpPr>
        <p:spPr>
          <a:xfrm>
            <a:off x="5284559" y="5328049"/>
            <a:ext cx="3416838" cy="1353537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0B3F59-9371-8640-4D67-A6F6E9E0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5072"/>
            <a:ext cx="6658734" cy="1280284"/>
          </a:xfrm>
          <a:solidFill>
            <a:schemeClr val="accent1">
              <a:lumMod val="75000"/>
            </a:schemeClr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nl-NL" dirty="0"/>
              <a:t>Acties Waternetwerk 2025</a:t>
            </a:r>
            <a:br>
              <a:rPr lang="nl-NL" dirty="0"/>
            </a:br>
            <a:r>
              <a:rPr lang="nl-NL" sz="3200" i="1" dirty="0">
                <a:solidFill>
                  <a:schemeClr val="bg2"/>
                </a:solidFill>
              </a:rPr>
              <a:t>aanjagen- verbinden - doorzetten</a:t>
            </a:r>
            <a:endParaRPr lang="nl-NL" i="1" dirty="0">
              <a:solidFill>
                <a:schemeClr val="bg2"/>
              </a:solidFill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43E15E16-7814-D98E-F454-F9B807DAC062}"/>
              </a:ext>
            </a:extLst>
          </p:cNvPr>
          <p:cNvSpPr/>
          <p:nvPr/>
        </p:nvSpPr>
        <p:spPr>
          <a:xfrm>
            <a:off x="5831324" y="5848069"/>
            <a:ext cx="2323309" cy="513869"/>
          </a:xfrm>
          <a:prstGeom prst="ellipse">
            <a:avLst/>
          </a:prstGeom>
          <a:gradFill>
            <a:gsLst>
              <a:gs pos="0">
                <a:srgbClr val="00416E"/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DENKTANK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696A4D59-33E8-49B6-F7FB-4DCFF397F18A}"/>
              </a:ext>
            </a:extLst>
          </p:cNvPr>
          <p:cNvSpPr/>
          <p:nvPr/>
        </p:nvSpPr>
        <p:spPr>
          <a:xfrm>
            <a:off x="2172683" y="2429456"/>
            <a:ext cx="2159049" cy="93740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Actie VVK Waterzuinige industrie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A265A6FC-29CA-465B-FAB2-AD97B1AF0C7B}"/>
              </a:ext>
            </a:extLst>
          </p:cNvPr>
          <p:cNvSpPr/>
          <p:nvPr/>
        </p:nvSpPr>
        <p:spPr>
          <a:xfrm>
            <a:off x="5478936" y="2441951"/>
            <a:ext cx="3057824" cy="10569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Traject </a:t>
            </a:r>
            <a:r>
              <a:rPr lang="nl-NL" sz="2000" b="1" dirty="0"/>
              <a:t>COMMUNICATIE WATEROVERLAST &amp; DROOGTE BEWONERS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23962432-401C-27EC-06B6-FA0F48F90294}"/>
              </a:ext>
            </a:extLst>
          </p:cNvPr>
          <p:cNvSpPr/>
          <p:nvPr/>
        </p:nvSpPr>
        <p:spPr>
          <a:xfrm>
            <a:off x="9475966" y="5153173"/>
            <a:ext cx="2507225" cy="6138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Wateroploop</a:t>
            </a:r>
          </a:p>
          <a:p>
            <a:pPr algn="ctr"/>
            <a:r>
              <a:rPr lang="nl-NL" dirty="0"/>
              <a:t>- Kennisdelen - 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C543EB46-0F76-2F6B-2EC5-1B0F88D30E35}"/>
              </a:ext>
            </a:extLst>
          </p:cNvPr>
          <p:cNvSpPr/>
          <p:nvPr/>
        </p:nvSpPr>
        <p:spPr>
          <a:xfrm>
            <a:off x="8838489" y="3623147"/>
            <a:ext cx="2481285" cy="93203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gezamenlijke strategie </a:t>
            </a:r>
            <a:r>
              <a:rPr lang="nl-NL" b="1" dirty="0"/>
              <a:t>GRONDWATER</a:t>
            </a:r>
            <a:r>
              <a:rPr lang="nl-NL" dirty="0"/>
              <a:t>:</a:t>
            </a:r>
          </a:p>
          <a:p>
            <a:pPr algn="ctr"/>
            <a:r>
              <a:rPr lang="nl-NL" dirty="0"/>
              <a:t>case Sponsstrategie NV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9DB67705-61FB-A9FE-8CE7-14177BE67F40}"/>
              </a:ext>
            </a:extLst>
          </p:cNvPr>
          <p:cNvSpPr/>
          <p:nvPr/>
        </p:nvSpPr>
        <p:spPr>
          <a:xfrm>
            <a:off x="7334873" y="1490934"/>
            <a:ext cx="2419952" cy="63641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ln w="0"/>
                <a:solidFill>
                  <a:schemeClr val="bg1"/>
                </a:solidFill>
              </a:rPr>
              <a:t>Toolbox</a:t>
            </a:r>
            <a:r>
              <a:rPr lang="nl-NL" dirty="0">
                <a:ln w="0"/>
                <a:solidFill>
                  <a:schemeClr val="bg1"/>
                </a:solidFill>
              </a:rPr>
              <a:t> gemeenten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45836D87-B30D-9143-AA3A-D0029CF70CF2}"/>
              </a:ext>
            </a:extLst>
          </p:cNvPr>
          <p:cNvSpPr/>
          <p:nvPr/>
        </p:nvSpPr>
        <p:spPr>
          <a:xfrm>
            <a:off x="7310091" y="176419"/>
            <a:ext cx="4673100" cy="10569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ln w="0"/>
                <a:solidFill>
                  <a:schemeClr val="bg1"/>
                </a:solidFill>
              </a:rPr>
              <a:t>1 gezamenlijke </a:t>
            </a:r>
            <a:r>
              <a:rPr lang="nl-NL" sz="1600" b="1" dirty="0">
                <a:ln w="0"/>
                <a:solidFill>
                  <a:schemeClr val="bg1"/>
                </a:solidFill>
              </a:rPr>
              <a:t>Kernboodschap </a:t>
            </a:r>
          </a:p>
          <a:p>
            <a:pPr algn="ctr"/>
            <a:r>
              <a:rPr lang="nl-NL" sz="1600" dirty="0"/>
              <a:t>gemeenten-waterschap-provincie </a:t>
            </a:r>
          </a:p>
          <a:p>
            <a:pPr algn="ctr"/>
            <a:r>
              <a:rPr lang="nl-NL" sz="1600" dirty="0"/>
              <a:t>(</a:t>
            </a:r>
            <a:r>
              <a:rPr lang="nl-NL" sz="1600" dirty="0" err="1"/>
              <a:t>messagehouse</a:t>
            </a:r>
            <a:r>
              <a:rPr lang="nl-NL" sz="1600" dirty="0"/>
              <a:t>)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2B65D694-3A7D-03E9-208F-71A97E8C3AFD}"/>
              </a:ext>
            </a:extLst>
          </p:cNvPr>
          <p:cNvSpPr/>
          <p:nvPr/>
        </p:nvSpPr>
        <p:spPr>
          <a:xfrm>
            <a:off x="9859777" y="1497283"/>
            <a:ext cx="2097474" cy="63006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ln w="0"/>
                <a:solidFill>
                  <a:schemeClr val="bg1"/>
                </a:solidFill>
              </a:rPr>
              <a:t>Gezamenlijk inzicht overzicht meldingen </a:t>
            </a: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7044852E-4B78-6802-701F-D9166D1AEE0F}"/>
              </a:ext>
            </a:extLst>
          </p:cNvPr>
          <p:cNvSpPr/>
          <p:nvPr/>
        </p:nvSpPr>
        <p:spPr>
          <a:xfrm>
            <a:off x="494260" y="5360246"/>
            <a:ext cx="3235820" cy="9756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(DRINK)WATERBESPARING</a:t>
            </a: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F521FEFC-625E-47BA-480A-8F01ED63B1C2}"/>
              </a:ext>
            </a:extLst>
          </p:cNvPr>
          <p:cNvSpPr/>
          <p:nvPr/>
        </p:nvSpPr>
        <p:spPr>
          <a:xfrm>
            <a:off x="2168636" y="3519362"/>
            <a:ext cx="2163096" cy="5462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Bouwtafel waterzuinige wijken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E93F4056-0BB2-4595-8FF2-D7E65D6F764A}"/>
              </a:ext>
            </a:extLst>
          </p:cNvPr>
          <p:cNvSpPr/>
          <p:nvPr/>
        </p:nvSpPr>
        <p:spPr>
          <a:xfrm>
            <a:off x="2168637" y="4261201"/>
            <a:ext cx="2163095" cy="67798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Waterwinnen 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pilot Apeldoorn</a:t>
            </a:r>
          </a:p>
        </p:txBody>
      </p:sp>
      <p:cxnSp>
        <p:nvCxnSpPr>
          <p:cNvPr id="35" name="Verbindingslijn: gekromd 34">
            <a:extLst>
              <a:ext uri="{FF2B5EF4-FFF2-40B4-BE49-F238E27FC236}">
                <a16:creationId xmlns:a16="http://schemas.microsoft.com/office/drawing/2014/main" id="{FDEBD215-C54F-9E92-5E26-0B767668CBA2}"/>
              </a:ext>
            </a:extLst>
          </p:cNvPr>
          <p:cNvCxnSpPr>
            <a:cxnSpLocks/>
            <a:endCxn id="31" idx="1"/>
          </p:cNvCxnSpPr>
          <p:nvPr/>
        </p:nvCxnSpPr>
        <p:spPr>
          <a:xfrm rot="5400000" flipH="1" flipV="1">
            <a:off x="1081359" y="4240773"/>
            <a:ext cx="1535552" cy="639001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Verbindingslijn: gekromd 36">
            <a:extLst>
              <a:ext uri="{FF2B5EF4-FFF2-40B4-BE49-F238E27FC236}">
                <a16:creationId xmlns:a16="http://schemas.microsoft.com/office/drawing/2014/main" id="{3688B14B-AE9A-A26A-84F0-45B217336DD9}"/>
              </a:ext>
            </a:extLst>
          </p:cNvPr>
          <p:cNvCxnSpPr>
            <a:cxnSpLocks/>
            <a:endCxn id="32" idx="1"/>
          </p:cNvCxnSpPr>
          <p:nvPr/>
        </p:nvCxnSpPr>
        <p:spPr>
          <a:xfrm rot="5400000" flipH="1" flipV="1">
            <a:off x="1574918" y="4766526"/>
            <a:ext cx="760053" cy="427386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erbindingslijn: gekromd 51">
            <a:extLst>
              <a:ext uri="{FF2B5EF4-FFF2-40B4-BE49-F238E27FC236}">
                <a16:creationId xmlns:a16="http://schemas.microsoft.com/office/drawing/2014/main" id="{1E799783-E707-1F92-E399-5C18455E20EC}"/>
              </a:ext>
            </a:extLst>
          </p:cNvPr>
          <p:cNvCxnSpPr>
            <a:cxnSpLocks/>
            <a:stCxn id="16" idx="2"/>
            <a:endCxn id="9" idx="3"/>
          </p:cNvCxnSpPr>
          <p:nvPr/>
        </p:nvCxnSpPr>
        <p:spPr>
          <a:xfrm rot="5400000">
            <a:off x="9301095" y="1363015"/>
            <a:ext cx="843085" cy="2371754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Verbindingslijn: gekromd 53">
            <a:extLst>
              <a:ext uri="{FF2B5EF4-FFF2-40B4-BE49-F238E27FC236}">
                <a16:creationId xmlns:a16="http://schemas.microsoft.com/office/drawing/2014/main" id="{C0D76706-58CD-BDE5-7648-086FC81EA9BB}"/>
              </a:ext>
            </a:extLst>
          </p:cNvPr>
          <p:cNvCxnSpPr>
            <a:cxnSpLocks/>
          </p:cNvCxnSpPr>
          <p:nvPr/>
        </p:nvCxnSpPr>
        <p:spPr>
          <a:xfrm rot="5400000">
            <a:off x="8211027" y="2275228"/>
            <a:ext cx="302102" cy="6354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Verbindingslijn: gekromd 58">
            <a:extLst>
              <a:ext uri="{FF2B5EF4-FFF2-40B4-BE49-F238E27FC236}">
                <a16:creationId xmlns:a16="http://schemas.microsoft.com/office/drawing/2014/main" id="{8F2D0E31-AEF5-F858-1455-F4676463F5FA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V="1">
            <a:off x="1283485" y="2898159"/>
            <a:ext cx="889198" cy="242989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Verbindingslijn: gekromd 6">
            <a:extLst>
              <a:ext uri="{FF2B5EF4-FFF2-40B4-BE49-F238E27FC236}">
                <a16:creationId xmlns:a16="http://schemas.microsoft.com/office/drawing/2014/main" id="{77EC1A37-12BD-E88E-87D6-77E819DFF546}"/>
              </a:ext>
            </a:extLst>
          </p:cNvPr>
          <p:cNvCxnSpPr>
            <a:stCxn id="30" idx="3"/>
          </p:cNvCxnSpPr>
          <p:nvPr/>
        </p:nvCxnSpPr>
        <p:spPr>
          <a:xfrm>
            <a:off x="3730080" y="5848069"/>
            <a:ext cx="1554479" cy="324131"/>
          </a:xfrm>
          <a:prstGeom prst="curvedConnector3">
            <a:avLst/>
          </a:prstGeom>
          <a:ln w="44450"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Verbindingslijn: gekromd 11">
            <a:extLst>
              <a:ext uri="{FF2B5EF4-FFF2-40B4-BE49-F238E27FC236}">
                <a16:creationId xmlns:a16="http://schemas.microsoft.com/office/drawing/2014/main" id="{3C48B04F-8395-98A4-6A99-17C4537DEF14}"/>
              </a:ext>
            </a:extLst>
          </p:cNvPr>
          <p:cNvCxnSpPr>
            <a:endCxn id="69" idx="0"/>
          </p:cNvCxnSpPr>
          <p:nvPr/>
        </p:nvCxnSpPr>
        <p:spPr>
          <a:xfrm rot="16200000" flipH="1">
            <a:off x="6073269" y="4408340"/>
            <a:ext cx="1829130" cy="10287"/>
          </a:xfrm>
          <a:prstGeom prst="curvedConnector3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erbindingslijn: gekromd 16">
            <a:extLst>
              <a:ext uri="{FF2B5EF4-FFF2-40B4-BE49-F238E27FC236}">
                <a16:creationId xmlns:a16="http://schemas.microsoft.com/office/drawing/2014/main" id="{7E0FD2E2-4765-EAEE-5F1B-C4F836FF26B0}"/>
              </a:ext>
            </a:extLst>
          </p:cNvPr>
          <p:cNvCxnSpPr>
            <a:cxnSpLocks/>
            <a:stCxn id="69" idx="7"/>
            <a:endCxn id="11" idx="1"/>
          </p:cNvCxnSpPr>
          <p:nvPr/>
        </p:nvCxnSpPr>
        <p:spPr>
          <a:xfrm rot="5400000" flipH="1" flipV="1">
            <a:off x="7801198" y="4488979"/>
            <a:ext cx="1437106" cy="637476"/>
          </a:xfrm>
          <a:prstGeom prst="curvedConnector2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Verbindingslijn: gekromd 19">
            <a:extLst>
              <a:ext uri="{FF2B5EF4-FFF2-40B4-BE49-F238E27FC236}">
                <a16:creationId xmlns:a16="http://schemas.microsoft.com/office/drawing/2014/main" id="{F04416F3-D7D7-BAC3-8077-9A92A661F536}"/>
              </a:ext>
            </a:extLst>
          </p:cNvPr>
          <p:cNvCxnSpPr>
            <a:cxnSpLocks/>
            <a:stCxn id="69" idx="6"/>
          </p:cNvCxnSpPr>
          <p:nvPr/>
        </p:nvCxnSpPr>
        <p:spPr>
          <a:xfrm flipV="1">
            <a:off x="8701397" y="5458691"/>
            <a:ext cx="748629" cy="546127"/>
          </a:xfrm>
          <a:prstGeom prst="curvedConnector3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ingslijn: gekromd 28">
            <a:extLst>
              <a:ext uri="{FF2B5EF4-FFF2-40B4-BE49-F238E27FC236}">
                <a16:creationId xmlns:a16="http://schemas.microsoft.com/office/drawing/2014/main" id="{A12A16A8-90E4-2A9D-C425-63711F470D4E}"/>
              </a:ext>
            </a:extLst>
          </p:cNvPr>
          <p:cNvCxnSpPr>
            <a:endCxn id="16" idx="0"/>
          </p:cNvCxnSpPr>
          <p:nvPr/>
        </p:nvCxnSpPr>
        <p:spPr>
          <a:xfrm rot="5400000">
            <a:off x="10776567" y="1365335"/>
            <a:ext cx="263896" cy="1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Verbindingslijn: gekromd 33">
            <a:extLst>
              <a:ext uri="{FF2B5EF4-FFF2-40B4-BE49-F238E27FC236}">
                <a16:creationId xmlns:a16="http://schemas.microsoft.com/office/drawing/2014/main" id="{5DCE917C-E089-A57F-BFC6-930F02F58524}"/>
              </a:ext>
            </a:extLst>
          </p:cNvPr>
          <p:cNvCxnSpPr/>
          <p:nvPr/>
        </p:nvCxnSpPr>
        <p:spPr>
          <a:xfrm rot="16200000" flipH="1">
            <a:off x="8230130" y="1362158"/>
            <a:ext cx="263897" cy="6354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46DDB-5F2C-9898-3F48-43EE7517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Deelsessies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0FF396-B636-FA8F-0356-8D41EB5AF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1. </a:t>
            </a:r>
            <a:r>
              <a:rPr lang="nl-NL" sz="2400" b="1" dirty="0">
                <a:solidFill>
                  <a:schemeClr val="tx2"/>
                </a:solidFill>
              </a:rPr>
              <a:t>Sponsstrategie Noord Veluwe 				De Zagerij</a:t>
            </a:r>
            <a:endParaRPr lang="nl-NL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2400" dirty="0"/>
              <a:t>Simon Troost + </a:t>
            </a:r>
            <a:r>
              <a:rPr lang="nl-NL" sz="2400" dirty="0">
                <a:solidFill>
                  <a:schemeClr val="accent1"/>
                </a:solidFill>
              </a:rPr>
              <a:t>Marijke </a:t>
            </a:r>
            <a:r>
              <a:rPr lang="nl-NL" sz="2400" dirty="0" err="1">
                <a:solidFill>
                  <a:schemeClr val="accent1"/>
                </a:solidFill>
              </a:rPr>
              <a:t>Jaarsma</a:t>
            </a: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2. </a:t>
            </a:r>
            <a:r>
              <a:rPr lang="nl-NL" sz="2400" b="1" dirty="0">
                <a:solidFill>
                  <a:schemeClr val="tx2"/>
                </a:solidFill>
              </a:rPr>
              <a:t>Actie Waterzuinige Industrie 				Het Magazijn</a:t>
            </a:r>
          </a:p>
          <a:p>
            <a:pPr marL="0" indent="0">
              <a:buNone/>
            </a:pPr>
            <a:r>
              <a:rPr lang="nl-NL" sz="2400" dirty="0"/>
              <a:t>Marlous van der Meer, André Meijerink, Peter-Jan van Oene + </a:t>
            </a:r>
            <a:r>
              <a:rPr lang="nl-NL" sz="2400" dirty="0">
                <a:solidFill>
                  <a:schemeClr val="accent1"/>
                </a:solidFill>
              </a:rPr>
              <a:t>Charles Rijsbosch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</a:rPr>
              <a:t>3. Communicatie over wateroverlast-droogte bewoners 	De Werkplaats</a:t>
            </a:r>
          </a:p>
          <a:p>
            <a:pPr marL="0" indent="0">
              <a:buNone/>
            </a:pPr>
            <a:r>
              <a:rPr lang="nl-NL" sz="2400" dirty="0"/>
              <a:t>Martine de Haan en Kuno Bakker + </a:t>
            </a:r>
            <a:r>
              <a:rPr lang="nl-NL" sz="2400" dirty="0">
                <a:solidFill>
                  <a:schemeClr val="accent1"/>
                </a:solidFill>
              </a:rPr>
              <a:t>Margriet Zwart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15704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2">
      <a:dk1>
        <a:sysClr val="windowText" lastClr="000000"/>
      </a:dk1>
      <a:lt1>
        <a:sysClr val="window" lastClr="FFFFFF"/>
      </a:lt1>
      <a:dk2>
        <a:srgbClr val="00416E"/>
      </a:dk2>
      <a:lt2>
        <a:srgbClr val="EEF4EF"/>
      </a:lt2>
      <a:accent1>
        <a:srgbClr val="008C9B"/>
      </a:accent1>
      <a:accent2>
        <a:srgbClr val="559664"/>
      </a:accent2>
      <a:accent3>
        <a:srgbClr val="FAC800"/>
      </a:accent3>
      <a:accent4>
        <a:srgbClr val="00ABBD"/>
      </a:accent4>
      <a:accent5>
        <a:srgbClr val="00416E"/>
      </a:accent5>
      <a:accent6>
        <a:srgbClr val="A4D2B3"/>
      </a:accent6>
      <a:hlink>
        <a:srgbClr val="559664"/>
      </a:hlink>
      <a:folHlink>
        <a:srgbClr val="A4D2B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9ACBDEA2DD044E8DE6982D4D0F0695" ma:contentTypeVersion="19" ma:contentTypeDescription="Een nieuw document maken." ma:contentTypeScope="" ma:versionID="19f18b712be5015f7663f2a8be4dcf81">
  <xsd:schema xmlns:xsd="http://www.w3.org/2001/XMLSchema" xmlns:xs="http://www.w3.org/2001/XMLSchema" xmlns:p="http://schemas.microsoft.com/office/2006/metadata/properties" xmlns:ns2="3e09b989-8018-4507-b5a2-e9a48e27ecfc" xmlns:ns3="f0223504-21ce-4216-8c29-48ec563c46ae" targetNamespace="http://schemas.microsoft.com/office/2006/metadata/properties" ma:root="true" ma:fieldsID="72e3bb29931281462d1603421cdee3f0" ns2:_="" ns3:_="">
    <xsd:import namespace="3e09b989-8018-4507-b5a2-e9a48e27ecfc"/>
    <xsd:import namespace="f0223504-21ce-4216-8c29-48ec563c46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9b989-8018-4507-b5a2-e9a48e27e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c15798b9-d85f-4e40-bcfc-5fb28d00c3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23504-21ce-4216-8c29-48ec563c46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ba90dae-1a80-455a-8fbe-0b8aa909d985}" ma:internalName="TaxCatchAll" ma:showField="CatchAllData" ma:web="f0223504-21ce-4216-8c29-48ec563c46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223504-21ce-4216-8c29-48ec563c46ae" xsi:nil="true"/>
    <lcf76f155ced4ddcb4097134ff3c332f xmlns="3e09b989-8018-4507-b5a2-e9a48e27ec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CF577C-D1FD-41BC-8F14-A713B94129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559936-1F51-4C2C-BEBF-E61754E3B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9b989-8018-4507-b5a2-e9a48e27ecfc"/>
    <ds:schemaRef ds:uri="f0223504-21ce-4216-8c29-48ec563c46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F098CC-C278-4994-BF58-AC64C5BFBA74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f0223504-21ce-4216-8c29-48ec563c46ae"/>
    <ds:schemaRef ds:uri="3e09b989-8018-4507-b5a2-e9a48e27ecfc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{7A85C9B3-2C9E-7540-9FEF-196A2AE11CAD}tf16401378</Template>
  <TotalTime>1911</TotalTime>
  <Words>196</Words>
  <Application>Microsoft Office PowerPoint</Application>
  <PresentationFormat>Widescreen</PresentationFormat>
  <Paragraphs>67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Kantoorthema</vt:lpstr>
      <vt:lpstr>PowerPoint Presentation</vt:lpstr>
      <vt:lpstr>PowerPoint Presentation</vt:lpstr>
      <vt:lpstr>Eenvoud</vt:lpstr>
      <vt:lpstr>PowerPoint Presentation</vt:lpstr>
      <vt:lpstr>Acties Waternetwerk 2025 aanjagen- verbinden - doorzetten</vt:lpstr>
      <vt:lpstr>Deelsessies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Tekelenburg</dc:creator>
  <cp:lastModifiedBy>Marieke Leentvaar</cp:lastModifiedBy>
  <cp:revision>38</cp:revision>
  <dcterms:created xsi:type="dcterms:W3CDTF">2023-09-14T14:16:12Z</dcterms:created>
  <dcterms:modified xsi:type="dcterms:W3CDTF">2025-10-07T09:32:20Z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0x010100AF9ACBDEA2DD044E8DE6982D4D0F0695</vt:lpwstr>
  </property>
  <property fmtid="{D5CDD505-2E9C-101B-9397-08002B2CF9AE}" pid="3" name="MediaServiceImageTags">
    <vt:lpwstr/>
  </property>
</Properties>
</file>