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64" r:id="rId5"/>
    <p:sldId id="271" r:id="rId6"/>
    <p:sldId id="270"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E"/>
    <a:srgbClr val="0098A8"/>
    <a:srgbClr val="7FB4D6"/>
    <a:srgbClr val="58758A"/>
    <a:srgbClr val="7FB5D2"/>
    <a:srgbClr val="8A1516"/>
    <a:srgbClr val="B6DAD3"/>
    <a:srgbClr val="FFFFFF"/>
    <a:srgbClr val="008C9B"/>
    <a:srgbClr val="A4D2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1D015-C9AF-33ED-CE2A-373BDA98D58B}" v="36" dt="2024-12-04T11:23:17.508"/>
    <p1510:client id="{33DB07E8-FF5D-4AE3-A41D-E5B6140B6565}" v="206" dt="2024-12-04T16:13:23.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93BC4-9357-48E2-B934-48DF6E37D21C}" type="datetimeFigureOut">
              <a:t>10-12-2024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83974-06B7-4A93-BBCB-682A17168629}" type="slidenum">
              <a:t>‹nr.›</a:t>
            </a:fld>
            <a:endParaRPr lang="nl-NL"/>
          </a:p>
        </p:txBody>
      </p:sp>
    </p:spTree>
    <p:extLst>
      <p:ext uri="{BB962C8B-B14F-4D97-AF65-F5344CB8AC3E}">
        <p14:creationId xmlns:p14="http://schemas.microsoft.com/office/powerpoint/2010/main" val="123219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6283974-06B7-4A93-BBCB-682A17168629}" type="slidenum">
              <a:rPr lang="nl-NL" smtClean="0"/>
              <a:t>1</a:t>
            </a:fld>
            <a:endParaRPr lang="nl-NL"/>
          </a:p>
        </p:txBody>
      </p:sp>
    </p:spTree>
    <p:extLst>
      <p:ext uri="{BB962C8B-B14F-4D97-AF65-F5344CB8AC3E}">
        <p14:creationId xmlns:p14="http://schemas.microsoft.com/office/powerpoint/2010/main" val="407737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B6244-9454-7FDB-AD25-BB1E80E2064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B63CBB3-6C5D-CEB4-77A4-B4E4316C5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8FB5AB1-8496-77AA-C7F1-FA8BD7E96115}"/>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9CED894E-6491-5C6E-E3AE-A6BCA3BC48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A5C05C-B0F0-ED77-3DBE-0D6982986869}"/>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49206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BC0B9-2D1F-24D7-7C5B-BCFDB946ABE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639583-B65F-62A8-B0B8-894580EAF0E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C0C7FD-A227-ED43-8F61-D598C3FE736F}"/>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AE7B678A-4085-27F5-99D5-833FC078EF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2CDFB6-8C12-3D06-9C3E-FB49ED42291D}"/>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24937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ACE7E4-6C1D-1602-D1B7-967CD66244C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9048D59-3744-9CC3-8179-5E3A908A6D1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9FDBB2-99EA-DB46-8CFD-7206DC3BCB3A}"/>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82EE674E-4071-2B40-627A-D5BCA92045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BF495F-A5CF-05D3-8AFF-4718210185CA}"/>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65734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6AA4CAF3-6D94-42CB-8BD5-77F78BD8A0D1}"/>
              </a:ext>
            </a:extLst>
          </p:cNvPr>
          <p:cNvPicPr>
            <a:picLocks noChangeAspect="1" noChangeArrowheads="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46043"/>
            <a:ext cx="12192000" cy="6211957"/>
          </a:xfrm>
          <a:prstGeom prst="rect">
            <a:avLst/>
          </a:prstGeom>
          <a:solidFill>
            <a:schemeClr val="accent4">
              <a:lumMod val="20000"/>
              <a:lumOff val="80000"/>
              <a:alpha val="54000"/>
            </a:schemeClr>
          </a:solidFill>
          <a:ln>
            <a:noFill/>
          </a:ln>
          <a:effectLst/>
        </p:spPr>
      </p:pic>
    </p:spTree>
    <p:custDataLst>
      <p:tags r:id="rId1"/>
    </p:custDataLst>
    <p:extLst>
      <p:ext uri="{BB962C8B-B14F-4D97-AF65-F5344CB8AC3E}">
        <p14:creationId xmlns:p14="http://schemas.microsoft.com/office/powerpoint/2010/main" val="78397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1BBF1-CCBC-C822-DE61-8F0AD19872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2F6432-F3DA-0376-FA94-2C4EF276459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58C835-379D-4B1C-9237-64818609F331}"/>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8FCE1796-456C-872B-30D8-11A75E383B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5AB00F-F153-0D8A-C85B-FBF76965E238}"/>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18061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A471A-FF6C-9ADF-F4CB-AF52A2100D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41784F0-623C-C1D4-8465-D12C60C7F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FCCBB1-8BC5-48C1-BC80-262BD680197E}"/>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41CC6024-D20F-4AE4-DB0A-A1B4134CC1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2D1C95-E50E-5EC6-DDE9-390F4F39598C}"/>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289385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D8E27-6872-8D7C-2BC6-B0402A4744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8E78B0-FE86-E10F-5005-29EB962E55A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BAA987-A895-09D5-CF59-93CF151CA8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2B92570-F753-6ADF-02F8-B426CFA1124B}"/>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406DBA7C-6F95-216C-93AF-1BC5E67557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422930-FC9B-A8D5-43E3-74F9E52E9E74}"/>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1118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63533-6FB2-C40E-6C1C-0CB3A90E6F4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C0B7A40-C0E0-4920-4F28-B7E4AE7A6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128B8F5-D397-51B9-DCD5-305695C2C5B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14B3AE1-7085-5264-C0E7-9995B6A08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D50EE7C-34C6-306A-014B-B5CE288248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546B1E3-E13D-2478-C1F8-54F495CC224B}"/>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8" name="Tijdelijke aanduiding voor voettekst 7">
            <a:extLst>
              <a:ext uri="{FF2B5EF4-FFF2-40B4-BE49-F238E27FC236}">
                <a16:creationId xmlns:a16="http://schemas.microsoft.com/office/drawing/2014/main" id="{202373F3-CF74-8FED-E69A-0269D794AE9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20DF156-965C-D414-7BAE-4DC2F05DB4A3}"/>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41747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EE8A4-89CB-D86C-63C7-DAB08636C5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C9E006A-7A22-264D-9B16-FF29F5339E26}"/>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4" name="Tijdelijke aanduiding voor voettekst 3">
            <a:extLst>
              <a:ext uri="{FF2B5EF4-FFF2-40B4-BE49-F238E27FC236}">
                <a16:creationId xmlns:a16="http://schemas.microsoft.com/office/drawing/2014/main" id="{95F34B19-42CF-992C-7DDB-537A87D3794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CC86A53-75E5-2627-0263-3C1CBE81EE41}"/>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87135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AC980F-B574-4A39-4E27-A9E2C74EC3EA}"/>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3" name="Tijdelijke aanduiding voor voettekst 2">
            <a:extLst>
              <a:ext uri="{FF2B5EF4-FFF2-40B4-BE49-F238E27FC236}">
                <a16:creationId xmlns:a16="http://schemas.microsoft.com/office/drawing/2014/main" id="{402C969F-C84C-9DD2-A3E1-282F0EF38B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18387D-EA6F-E9C5-D351-98BD4486B36D}"/>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172409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219EF-FD45-9E76-22BC-8BE0EFA188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5E85297-90B4-7EAF-45CA-613B83A65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3C36BE-68CA-4D35-E8F3-1D30B3A0A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CEA6353-CF89-169A-3D54-5E8C43104B67}"/>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4EBEF10F-F263-FCBD-5AA5-D95EAE5A33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6EC26A-5403-9483-68F6-1BD5A0B6EFCF}"/>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301791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F61CE-39E4-7D99-6137-BAB7AA4795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5EFB87F-441C-1FA4-9B3F-6CABB4A6A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ABC79F-020F-33B5-F8CA-5BEC4FBDB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E8C182-E1CD-D920-8847-B72131A4458E}"/>
              </a:ext>
            </a:extLst>
          </p:cNvPr>
          <p:cNvSpPr>
            <a:spLocks noGrp="1"/>
          </p:cNvSpPr>
          <p:nvPr>
            <p:ph type="dt" sz="half" idx="10"/>
          </p:nvPr>
        </p:nvSpPr>
        <p:spPr/>
        <p:txBody>
          <a:bodyPr/>
          <a:lstStyle/>
          <a:p>
            <a:fld id="{7DB2C1D2-DAAF-4AD8-9E7A-EC1333F7C93D}"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3E0E1EB0-2223-9A48-3986-AB622A303D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647D4D-382F-B5A9-7002-9FF82094C246}"/>
              </a:ext>
            </a:extLst>
          </p:cNvPr>
          <p:cNvSpPr>
            <a:spLocks noGrp="1"/>
          </p:cNvSpPr>
          <p:nvPr>
            <p:ph type="sldNum" sz="quarter" idx="12"/>
          </p:nvPr>
        </p:nvSpPr>
        <p:spPr/>
        <p:txBody>
          <a:bodyPr/>
          <a:lstStyle/>
          <a:p>
            <a:fld id="{C38A8B69-EC2B-4409-A8E0-F8427DB0EC7F}" type="slidenum">
              <a:rPr lang="nl-NL" smtClean="0"/>
              <a:t>‹nr.›</a:t>
            </a:fld>
            <a:endParaRPr lang="nl-NL"/>
          </a:p>
        </p:txBody>
      </p:sp>
    </p:spTree>
    <p:extLst>
      <p:ext uri="{BB962C8B-B14F-4D97-AF65-F5344CB8AC3E}">
        <p14:creationId xmlns:p14="http://schemas.microsoft.com/office/powerpoint/2010/main" val="5754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E371E85-F492-C673-82DE-B34A27E59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B26B9C-231A-162D-1B99-BD060F066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2A5A17-FD2B-C7AB-CA78-44DF0AEEA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2C1D2-DAAF-4AD8-9E7A-EC1333F7C93D}"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D8358119-41D1-B56D-CB0C-B60672A0F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D906340-4B21-CB58-4A73-9EDDD025B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8B69-EC2B-4409-A8E0-F8427DB0EC7F}" type="slidenum">
              <a:rPr lang="nl-NL" smtClean="0"/>
              <a:t>‹nr.›</a:t>
            </a:fld>
            <a:endParaRPr lang="nl-NL"/>
          </a:p>
        </p:txBody>
      </p:sp>
    </p:spTree>
    <p:extLst>
      <p:ext uri="{BB962C8B-B14F-4D97-AF65-F5344CB8AC3E}">
        <p14:creationId xmlns:p14="http://schemas.microsoft.com/office/powerpoint/2010/main" val="283141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rvo.nl/onderwerpen/klimaatadaptatie-gebouwde-omgeving/hitte/menukaart-hitte" TargetMode="External"/><Relationship Id="rId4" Type="http://schemas.openxmlformats.org/officeDocument/2006/relationships/hyperlink" Target="https://www.google.com/url?sa=i&amp;url=https%3A%2F%2Fwww.rvo.nl%2Fsites%2Fdefault%2Ffiles%2F2024-04%2F240412-Menukaart-Hitte-A0-v08.pdf&amp;psig=AOvVaw3JBEnhpx4ke2N9qMfgVJSg&amp;ust=1733918643999000&amp;source=images&amp;cd=vfe&amp;opi=89978449&amp;ved=0CBUQ3YkBahcKEwjg26S5lJ2KAxUAAAAAHQAAAAAQC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l="-29000" r="-29000"/>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3A14E96-3A80-2C98-2AC5-3FCEDEE962CD}"/>
              </a:ext>
            </a:extLst>
          </p:cNvPr>
          <p:cNvSpPr/>
          <p:nvPr/>
        </p:nvSpPr>
        <p:spPr>
          <a:xfrm>
            <a:off x="0" y="0"/>
            <a:ext cx="12192000" cy="6858000"/>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5" name="Afbeelding 4">
            <a:extLst>
              <a:ext uri="{FF2B5EF4-FFF2-40B4-BE49-F238E27FC236}">
                <a16:creationId xmlns:a16="http://schemas.microsoft.com/office/drawing/2014/main" id="{5CF83293-D920-3A5A-6752-49A571C4E028}"/>
              </a:ext>
            </a:extLst>
          </p:cNvPr>
          <p:cNvPicPr>
            <a:picLocks noChangeAspect="1"/>
          </p:cNvPicPr>
          <p:nvPr/>
        </p:nvPicPr>
        <p:blipFill>
          <a:blip r:embed="rId4"/>
          <a:stretch>
            <a:fillRect/>
          </a:stretch>
        </p:blipFill>
        <p:spPr>
          <a:xfrm>
            <a:off x="438951" y="648718"/>
            <a:ext cx="11314097" cy="4010060"/>
          </a:xfrm>
          <a:prstGeom prst="rect">
            <a:avLst/>
          </a:prstGeom>
          <a:ln>
            <a:noFill/>
          </a:ln>
          <a:effectLst>
            <a:outerShdw blurRad="190500" algn="tl" rotWithShape="0">
              <a:srgbClr val="000000">
                <a:alpha val="70000"/>
              </a:srgbClr>
            </a:outerShdw>
          </a:effectLst>
        </p:spPr>
      </p:pic>
      <p:sp>
        <p:nvSpPr>
          <p:cNvPr id="3" name="Tekstvak 2">
            <a:extLst>
              <a:ext uri="{FF2B5EF4-FFF2-40B4-BE49-F238E27FC236}">
                <a16:creationId xmlns:a16="http://schemas.microsoft.com/office/drawing/2014/main" id="{05467506-A79C-F200-E8C7-2D7F6E307491}"/>
              </a:ext>
            </a:extLst>
          </p:cNvPr>
          <p:cNvSpPr txBox="1"/>
          <p:nvPr/>
        </p:nvSpPr>
        <p:spPr>
          <a:xfrm>
            <a:off x="2056257" y="4937073"/>
            <a:ext cx="9353991"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solidFill>
                  <a:srgbClr val="00416E"/>
                </a:solidFill>
                <a:ea typeface="Calibri"/>
                <a:cs typeface="Calibri"/>
              </a:rPr>
              <a:t>Deelsessie 3 </a:t>
            </a:r>
            <a:r>
              <a:rPr lang="nl-NL" sz="3600" b="1" dirty="0">
                <a:solidFill>
                  <a:srgbClr val="00416E"/>
                </a:solidFill>
                <a:ea typeface="Calibri"/>
                <a:cs typeface="Calibri"/>
              </a:rPr>
              <a:t>Aan de slag met Hitte</a:t>
            </a:r>
            <a:br>
              <a:rPr lang="nl-NL" sz="3200" i="1" dirty="0">
                <a:ea typeface="Calibri"/>
                <a:cs typeface="Calibri"/>
              </a:rPr>
            </a:br>
            <a:r>
              <a:rPr lang="nl-NL" sz="2800" dirty="0">
                <a:solidFill>
                  <a:srgbClr val="00416E"/>
                </a:solidFill>
                <a:ea typeface="Calibri"/>
                <a:cs typeface="Calibri"/>
              </a:rPr>
              <a:t>Sprekers:	Ronald Bos (Gemeente Arnhem)</a:t>
            </a:r>
          </a:p>
          <a:p>
            <a:r>
              <a:rPr lang="nl-NL" sz="2800" dirty="0">
                <a:solidFill>
                  <a:srgbClr val="00416E"/>
                </a:solidFill>
                <a:ea typeface="Calibri"/>
                <a:cs typeface="Calibri"/>
              </a:rPr>
              <a:t>		Madeleen Helmer (Klimaatverbond)</a:t>
            </a:r>
          </a:p>
        </p:txBody>
      </p:sp>
    </p:spTree>
    <p:extLst>
      <p:ext uri="{BB962C8B-B14F-4D97-AF65-F5344CB8AC3E}">
        <p14:creationId xmlns:p14="http://schemas.microsoft.com/office/powerpoint/2010/main" val="30859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38EE-B7D7-316C-D13A-5411BCDDC710}"/>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87E2D3DA-EDEE-BF2E-6E58-71CEF3C796A2}"/>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1800" y="5401880"/>
            <a:ext cx="1419225" cy="1247775"/>
          </a:xfrm>
          <a:prstGeom prst="rect">
            <a:avLst/>
          </a:prstGeom>
        </p:spPr>
      </p:pic>
      <p:sp>
        <p:nvSpPr>
          <p:cNvPr id="3" name="Ovaal 2">
            <a:extLst>
              <a:ext uri="{FF2B5EF4-FFF2-40B4-BE49-F238E27FC236}">
                <a16:creationId xmlns:a16="http://schemas.microsoft.com/office/drawing/2014/main" id="{52D46EA2-F345-4F7B-E004-9936A8583303}"/>
              </a:ext>
            </a:extLst>
          </p:cNvPr>
          <p:cNvSpPr/>
          <p:nvPr/>
        </p:nvSpPr>
        <p:spPr>
          <a:xfrm>
            <a:off x="284480" y="274321"/>
            <a:ext cx="1198880" cy="118256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FB991057-20F1-67DA-AADC-1966FC197F28}"/>
              </a:ext>
            </a:extLst>
          </p:cNvPr>
          <p:cNvSpPr/>
          <p:nvPr/>
        </p:nvSpPr>
        <p:spPr>
          <a:xfrm>
            <a:off x="1722837" y="402057"/>
            <a:ext cx="628308" cy="61976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5F3EF0DC-A9D2-EE87-E289-B98F2099C188}"/>
              </a:ext>
            </a:extLst>
          </p:cNvPr>
          <p:cNvSpPr/>
          <p:nvPr/>
        </p:nvSpPr>
        <p:spPr>
          <a:xfrm>
            <a:off x="1483360" y="1220670"/>
            <a:ext cx="478955" cy="47243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02C7FEC4-28EE-5486-CD52-818198A1825F}"/>
              </a:ext>
            </a:extLst>
          </p:cNvPr>
          <p:cNvSpPr txBox="1"/>
          <p:nvPr/>
        </p:nvSpPr>
        <p:spPr>
          <a:xfrm>
            <a:off x="1483360" y="1693109"/>
            <a:ext cx="9406988" cy="4524315"/>
          </a:xfrm>
          <a:prstGeom prst="rect">
            <a:avLst/>
          </a:prstGeom>
          <a:noFill/>
        </p:spPr>
        <p:txBody>
          <a:bodyPr wrap="square" rtlCol="0">
            <a:spAutoFit/>
          </a:bodyPr>
          <a:lstStyle/>
          <a:p>
            <a:r>
              <a:rPr lang="nl-NL" dirty="0"/>
              <a:t>In 2022 is de menukaart hitte ontwikkelend. De gemeente Arnhem was één van de 10 gemeenten die daaraan hebben meegewerkt. Doel was om integraal de hittestress in een gemeente te bekijken en te komen tot een actieplan Hitte. Belangrijkste onderdeel daarvan is het bij elkaar brengen van collega's (intern) en het gesprek met alle partners (extern) in de gemeenten. Voor Arnhem heeft dit geleidt tot een meerjarenplan hitte. Concrete acties zijn o.a. het opstellen van een hitteplan, creëren van een groene route, </a:t>
            </a:r>
            <a:r>
              <a:rPr lang="nl-NL" dirty="0" err="1"/>
              <a:t>vergroenen</a:t>
            </a:r>
            <a:r>
              <a:rPr lang="nl-NL" dirty="0"/>
              <a:t> van straten en afspraken in de prestatieafspraken met de woningcorporaties.</a:t>
            </a:r>
          </a:p>
          <a:p>
            <a:endParaRPr lang="nl-NL" dirty="0"/>
          </a:p>
          <a:p>
            <a:r>
              <a:rPr lang="nl-NL" dirty="0"/>
              <a:t>De groep is vervolgens bezig geweest met de menukaart. Via stickers is aangegeven welke prioriteiten de aanwezige zouden geven bij de menukaart (meer info is te vinden via de volgende </a:t>
            </a:r>
            <a:r>
              <a:rPr lang="nl-NL" dirty="0">
                <a:hlinkClick r:id="rId4"/>
              </a:rPr>
              <a:t>link</a:t>
            </a:r>
            <a:r>
              <a:rPr lang="nl-NL" dirty="0"/>
              <a:t> of een samenvatting op de volgende sheet). Er was een goed gesprek over welke hitte erg is en welke groepen risico’s ondervinden. Daar is nog veel in te leren met elkaar.</a:t>
            </a:r>
          </a:p>
          <a:p>
            <a:endParaRPr lang="nl-NL" dirty="0"/>
          </a:p>
          <a:p>
            <a:r>
              <a:rPr lang="nl-NL" dirty="0"/>
              <a:t>Via de link is er meer informatie te vinden over de </a:t>
            </a:r>
            <a:r>
              <a:rPr lang="nl-NL" dirty="0">
                <a:hlinkClick r:id="rId5"/>
              </a:rPr>
              <a:t>menukaart hitte</a:t>
            </a:r>
            <a:r>
              <a:rPr lang="nl-NL" dirty="0"/>
              <a:t>. En gemeenten die op de korte termijn aan de slag willen kunnen zich aansluiten met de Actie Hitte (meer informatie is beschikbaar bij de provincies)</a:t>
            </a:r>
          </a:p>
        </p:txBody>
      </p:sp>
      <p:sp>
        <p:nvSpPr>
          <p:cNvPr id="5" name="Tekstvak 4">
            <a:extLst>
              <a:ext uri="{FF2B5EF4-FFF2-40B4-BE49-F238E27FC236}">
                <a16:creationId xmlns:a16="http://schemas.microsoft.com/office/drawing/2014/main" id="{01CFF2A3-29C6-053E-0E26-28AB753EED2A}"/>
              </a:ext>
            </a:extLst>
          </p:cNvPr>
          <p:cNvSpPr txBox="1"/>
          <p:nvPr/>
        </p:nvSpPr>
        <p:spPr>
          <a:xfrm>
            <a:off x="2832652" y="711937"/>
            <a:ext cx="5678734" cy="584775"/>
          </a:xfrm>
          <a:prstGeom prst="rect">
            <a:avLst/>
          </a:prstGeom>
          <a:noFill/>
        </p:spPr>
        <p:txBody>
          <a:bodyPr wrap="none" rtlCol="0">
            <a:spAutoFit/>
          </a:bodyPr>
          <a:lstStyle/>
          <a:p>
            <a:r>
              <a:rPr lang="nl-NL" sz="3200" dirty="0"/>
              <a:t>Ervaringen met menukaart hitte</a:t>
            </a:r>
          </a:p>
        </p:txBody>
      </p:sp>
    </p:spTree>
    <p:extLst>
      <p:ext uri="{BB962C8B-B14F-4D97-AF65-F5344CB8AC3E}">
        <p14:creationId xmlns:p14="http://schemas.microsoft.com/office/powerpoint/2010/main" val="230944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1800" y="5401880"/>
            <a:ext cx="1419225" cy="1247775"/>
          </a:xfrm>
          <a:prstGeom prst="rect">
            <a:avLst/>
          </a:prstGeom>
        </p:spPr>
      </p:pic>
      <p:sp>
        <p:nvSpPr>
          <p:cNvPr id="3" name="Ovaal 2">
            <a:extLst>
              <a:ext uri="{FF2B5EF4-FFF2-40B4-BE49-F238E27FC236}">
                <a16:creationId xmlns:a16="http://schemas.microsoft.com/office/drawing/2014/main" id="{856B08BD-5B21-E9F3-87BE-E0D1A9B8A6B1}"/>
              </a:ext>
            </a:extLst>
          </p:cNvPr>
          <p:cNvSpPr/>
          <p:nvPr/>
        </p:nvSpPr>
        <p:spPr>
          <a:xfrm>
            <a:off x="284480" y="274321"/>
            <a:ext cx="1198880" cy="118256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E4B46932-B4FE-521B-5A61-EFB73894DFB4}"/>
              </a:ext>
            </a:extLst>
          </p:cNvPr>
          <p:cNvSpPr/>
          <p:nvPr/>
        </p:nvSpPr>
        <p:spPr>
          <a:xfrm>
            <a:off x="1722837" y="402057"/>
            <a:ext cx="628308" cy="61976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F776D1AA-4676-8703-6B3F-D8DFBFC03A05}"/>
              </a:ext>
            </a:extLst>
          </p:cNvPr>
          <p:cNvSpPr/>
          <p:nvPr/>
        </p:nvSpPr>
        <p:spPr>
          <a:xfrm>
            <a:off x="1483360" y="1220670"/>
            <a:ext cx="478955" cy="47243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B65CAE1E-49C9-86A4-FF4A-F85B741C58D8}"/>
              </a:ext>
            </a:extLst>
          </p:cNvPr>
          <p:cNvPicPr>
            <a:picLocks noChangeAspect="1"/>
          </p:cNvPicPr>
          <p:nvPr/>
        </p:nvPicPr>
        <p:blipFill>
          <a:blip r:embed="rId4"/>
          <a:stretch>
            <a:fillRect/>
          </a:stretch>
        </p:blipFill>
        <p:spPr>
          <a:xfrm>
            <a:off x="2105433" y="50316"/>
            <a:ext cx="10086567" cy="6807684"/>
          </a:xfrm>
          <a:prstGeom prst="rect">
            <a:avLst/>
          </a:prstGeom>
        </p:spPr>
      </p:pic>
    </p:spTree>
    <p:extLst>
      <p:ext uri="{BB962C8B-B14F-4D97-AF65-F5344CB8AC3E}">
        <p14:creationId xmlns:p14="http://schemas.microsoft.com/office/powerpoint/2010/main" val="3218443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antoorthema">
  <a:themeElements>
    <a:clrScheme name="Aangepast 2">
      <a:dk1>
        <a:sysClr val="windowText" lastClr="000000"/>
      </a:dk1>
      <a:lt1>
        <a:sysClr val="window" lastClr="FFFFFF"/>
      </a:lt1>
      <a:dk2>
        <a:srgbClr val="00416E"/>
      </a:dk2>
      <a:lt2>
        <a:srgbClr val="EEF4EF"/>
      </a:lt2>
      <a:accent1>
        <a:srgbClr val="008C9B"/>
      </a:accent1>
      <a:accent2>
        <a:srgbClr val="559664"/>
      </a:accent2>
      <a:accent3>
        <a:srgbClr val="FAC800"/>
      </a:accent3>
      <a:accent4>
        <a:srgbClr val="00ABBD"/>
      </a:accent4>
      <a:accent5>
        <a:srgbClr val="00416E"/>
      </a:accent5>
      <a:accent6>
        <a:srgbClr val="A4D2B3"/>
      </a:accent6>
      <a:hlink>
        <a:srgbClr val="559664"/>
      </a:hlink>
      <a:folHlink>
        <a:srgbClr val="A4D2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9ACBDEA2DD044E8DE6982D4D0F0695" ma:contentTypeVersion="18" ma:contentTypeDescription="Een nieuw document maken." ma:contentTypeScope="" ma:versionID="061c9df9cf4d12d85155465910dda113">
  <xsd:schema xmlns:xsd="http://www.w3.org/2001/XMLSchema" xmlns:xs="http://www.w3.org/2001/XMLSchema" xmlns:p="http://schemas.microsoft.com/office/2006/metadata/properties" xmlns:ns2="3e09b989-8018-4507-b5a2-e9a48e27ecfc" xmlns:ns3="f0223504-21ce-4216-8c29-48ec563c46ae" targetNamespace="http://schemas.microsoft.com/office/2006/metadata/properties" ma:root="true" ma:fieldsID="c5dd6577629bbd76892e5eafcd12bf7f" ns2:_="" ns3:_="">
    <xsd:import namespace="3e09b989-8018-4507-b5a2-e9a48e27ecfc"/>
    <xsd:import namespace="f0223504-21ce-4216-8c29-48ec563c46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9b989-8018-4507-b5a2-e9a48e27ec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c15798b9-d85f-4e40-bcfc-5fb28d00c32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223504-21ce-4216-8c29-48ec563c46ae"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5ba90dae-1a80-455a-8fbe-0b8aa909d985}" ma:internalName="TaxCatchAll" ma:showField="CatchAllData" ma:web="f0223504-21ce-4216-8c29-48ec563c4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223504-21ce-4216-8c29-48ec563c46ae" xsi:nil="true"/>
    <lcf76f155ced4ddcb4097134ff3c332f xmlns="3e09b989-8018-4507-b5a2-e9a48e27ec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389044-11F4-4DF9-8B14-F6B40B148F9B}"/>
</file>

<file path=customXml/itemProps2.xml><?xml version="1.0" encoding="utf-8"?>
<ds:datastoreItem xmlns:ds="http://schemas.openxmlformats.org/officeDocument/2006/customXml" ds:itemID="{22CF577C-D1FD-41BC-8F14-A713B94129F9}">
  <ds:schemaRefs>
    <ds:schemaRef ds:uri="http://schemas.microsoft.com/sharepoint/v3/contenttype/forms"/>
  </ds:schemaRefs>
</ds:datastoreItem>
</file>

<file path=customXml/itemProps3.xml><?xml version="1.0" encoding="utf-8"?>
<ds:datastoreItem xmlns:ds="http://schemas.openxmlformats.org/officeDocument/2006/customXml" ds:itemID="{27F098CC-C278-4994-BF58-AC64C5BFBA74}">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f0223504-21ce-4216-8c29-48ec563c46ae"/>
    <ds:schemaRef ds:uri="3e09b989-8018-4507-b5a2-e9a48e27ecf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TotalTime>
  <Words>245</Words>
  <Application>Microsoft Office PowerPoint</Application>
  <PresentationFormat>Breedbeeld</PresentationFormat>
  <Paragraphs>9</Paragraphs>
  <Slides>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vt:i4>
      </vt:variant>
    </vt:vector>
  </HeadingPairs>
  <TitlesOfParts>
    <vt:vector size="7" baseType="lpstr">
      <vt:lpstr>Arial</vt:lpstr>
      <vt:lpstr>Calibri</vt:lpstr>
      <vt:lpstr>Calibri Light</vt:lpstr>
      <vt:lpstr>Kantoorthema</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Femke Tekelenburg</dc:creator>
  <cp:lastModifiedBy>'t Salland - Simon</cp:lastModifiedBy>
  <cp:revision>2</cp:revision>
  <dcterms:created xsi:type="dcterms:W3CDTF">2023-09-14T14:16:12Z</dcterms:created>
  <dcterms:modified xsi:type="dcterms:W3CDTF">2024-12-10T12:28:45Z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0x010100AF9ACBDEA2DD044E8DE6982D4D0F0695</vt:lpwstr>
  </property>
  <property fmtid="{D5CDD505-2E9C-101B-9397-08002B2CF9AE}" pid="3" name="MediaServiceImageTags">
    <vt:lpwstr/>
  </property>
</Properties>
</file>