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15"/>
  </p:notesMasterIdLst>
  <p:sldIdLst>
    <p:sldId id="8043" r:id="rId3"/>
    <p:sldId id="8044" r:id="rId4"/>
    <p:sldId id="260" r:id="rId5"/>
    <p:sldId id="8033" r:id="rId6"/>
    <p:sldId id="8041" r:id="rId7"/>
    <p:sldId id="8039" r:id="rId8"/>
    <p:sldId id="8031" r:id="rId9"/>
    <p:sldId id="8040" r:id="rId10"/>
    <p:sldId id="8048" r:id="rId11"/>
    <p:sldId id="8046" r:id="rId12"/>
    <p:sldId id="8047" r:id="rId13"/>
    <p:sldId id="804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5A27-9928-EDC6-4BA3-7434CCDB1159}" name="Lisette Klok" initials="LK" userId="S::Lisette@casclimate.onmicrosoft.com::1a9b2792-2dff-4168-b19b-730238526c57" providerId="AD"/>
  <p188:author id="{A213C7CA-5280-1224-91BB-5F607F188189}" name="Arjen Koekoek" initials="AK" userId="S::arjen@casclimate.onmicrosoft.com::5d0683b2-8a09-441f-b7e5-0095967de2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B050"/>
    <a:srgbClr val="F4FBF4"/>
    <a:srgbClr val="0A565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98" autoAdjust="0"/>
  </p:normalViewPr>
  <p:slideViewPr>
    <p:cSldViewPr snapToGrid="0">
      <p:cViewPr varScale="1">
        <p:scale>
          <a:sx n="53" d="100"/>
          <a:sy n="53" d="100"/>
        </p:scale>
        <p:origin x="11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A3123-B6B1-4EA7-9F99-94BED58A268C}" type="datetimeFigureOut">
              <a:rPr lang="nl-NL" smtClean="0"/>
              <a:t>10-12-2024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F04E5-DE69-4209-BDED-D3BFD4257311}" type="slidenum">
              <a:rPr lang="nl-NL" smtClean="0"/>
              <a:t>‹nr.›</a:t>
            </a:fld>
            <a:endParaRPr lang="nl-NL"/>
          </a:p>
        </p:txBody>
      </p:sp>
    </p:spTree>
    <p:extLst>
      <p:ext uri="{BB962C8B-B14F-4D97-AF65-F5344CB8AC3E}">
        <p14:creationId xmlns:p14="http://schemas.microsoft.com/office/powerpoint/2010/main" val="294440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ea typeface="Calibri"/>
                <a:cs typeface="Calibri"/>
              </a:rPr>
              <a:t>Netjes</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overzicht</a:t>
            </a:r>
            <a:endParaRPr lang="en-US" dirty="0">
              <a:ea typeface="Calibri"/>
              <a:cs typeface="Calibri"/>
            </a:endParaRPr>
          </a:p>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83974-06B7-4A93-BBCB-682A17168629}" type="slidenum">
              <a:rPr kumimoji="0" lang="nl-NL"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529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ea typeface="Calibri"/>
                <a:cs typeface="Calibri"/>
              </a:rPr>
              <a:t>Netjes</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overzicht</a:t>
            </a:r>
            <a:endParaRPr lang="en-US" dirty="0">
              <a:ea typeface="Calibri"/>
              <a:cs typeface="Calibri"/>
            </a:endParaRPr>
          </a:p>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83974-06B7-4A93-BBCB-682A17168629}" type="slidenum">
              <a:rPr kumimoji="0" lang="nl-NL"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695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ea typeface="Calibri"/>
                <a:cs typeface="Calibri"/>
              </a:rPr>
              <a:t>Netjes</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overzicht</a:t>
            </a:r>
            <a:endParaRPr lang="en-US" dirty="0">
              <a:ea typeface="Calibri"/>
              <a:cs typeface="Calibri"/>
            </a:endParaRPr>
          </a:p>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83974-06B7-4A93-BBCB-682A17168629}" type="slidenum">
              <a:rPr kumimoji="0" lang="nl-NL"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11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ea typeface="Calibri"/>
                <a:cs typeface="Calibri"/>
              </a:rPr>
              <a:t>Netjes</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overzicht</a:t>
            </a:r>
            <a:endParaRPr lang="en-US" dirty="0">
              <a:ea typeface="Calibri"/>
              <a:cs typeface="Calibri"/>
            </a:endParaRPr>
          </a:p>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83974-06B7-4A93-BBCB-682A17168629}" type="slidenum">
              <a:rPr kumimoji="0" lang="nl-NL"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283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Netjes een overzicht</a:t>
            </a:r>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83974-06B7-4A93-BBCB-682A17168629}" type="slidenum">
              <a:rPr kumimoji="0" lang="nl-NL"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229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slide deck is bedoeld om partijen in de regio Vallei en Veluwe te verleiden om mee te gaan werken aan de adaptatiepiramide. We leggen uit hoe de piramide dient als een metafoor voor het gezamenlijk te bouwen systeem dat zo goed mogelijk is opgewassen tegen de grillen van een snel veranderend klimaat. We dagen de partners uit de Manifestregio</a:t>
            </a:r>
            <a:r>
              <a:rPr lang="nl-NL" b="1" dirty="0"/>
              <a:t> </a:t>
            </a:r>
            <a:r>
              <a:rPr lang="nl-NL" dirty="0"/>
              <a:t>uit om eigen doelen uit te werken naar middelen en indicatoren, om op die manier een steentje bij te dragen.</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3</a:t>
            </a:fld>
            <a:endParaRPr lang="nl-NL"/>
          </a:p>
        </p:txBody>
      </p:sp>
    </p:spTree>
    <p:extLst>
      <p:ext uri="{BB962C8B-B14F-4D97-AF65-F5344CB8AC3E}">
        <p14:creationId xmlns:p14="http://schemas.microsoft.com/office/powerpoint/2010/main" val="73884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dirty="0"/>
              <a:t>Als </a:t>
            </a:r>
            <a:r>
              <a:rPr lang="en-GB" dirty="0" err="1"/>
              <a:t>regio</a:t>
            </a:r>
            <a:r>
              <a:rPr lang="en-GB" dirty="0"/>
              <a:t> </a:t>
            </a:r>
            <a:r>
              <a:rPr lang="en-GB" dirty="0" err="1"/>
              <a:t>streven</a:t>
            </a:r>
            <a:r>
              <a:rPr lang="en-GB" dirty="0"/>
              <a:t> we </a:t>
            </a:r>
            <a:r>
              <a:rPr lang="en-GB" dirty="0" err="1"/>
              <a:t>naar</a:t>
            </a:r>
            <a:r>
              <a:rPr lang="en-GB" dirty="0"/>
              <a:t> </a:t>
            </a:r>
            <a:r>
              <a:rPr lang="en-GB" dirty="0" err="1"/>
              <a:t>gezamenlijk</a:t>
            </a:r>
            <a:r>
              <a:rPr lang="en-GB" dirty="0"/>
              <a:t> </a:t>
            </a:r>
            <a:r>
              <a:rPr lang="en-GB" dirty="0" err="1"/>
              <a:t>doel</a:t>
            </a:r>
            <a:r>
              <a:rPr lang="en-GB" dirty="0"/>
              <a:t>: </a:t>
            </a:r>
            <a:r>
              <a:rPr lang="en-GB" dirty="0" err="1"/>
              <a:t>een</a:t>
            </a:r>
            <a:r>
              <a:rPr lang="en-GB" dirty="0"/>
              <a:t> </a:t>
            </a:r>
            <a:r>
              <a:rPr lang="en-GB" dirty="0" err="1"/>
              <a:t>klimaatbestendig</a:t>
            </a:r>
            <a:r>
              <a:rPr lang="en-GB" dirty="0"/>
              <a:t> </a:t>
            </a:r>
            <a:r>
              <a:rPr lang="en-GB" dirty="0" err="1"/>
              <a:t>systeem</a:t>
            </a:r>
            <a:r>
              <a:rPr lang="en-GB" dirty="0"/>
              <a:t> </a:t>
            </a:r>
            <a:r>
              <a:rPr lang="en-GB" dirty="0" err="1"/>
              <a:t>dat</a:t>
            </a:r>
            <a:r>
              <a:rPr lang="en-GB" dirty="0"/>
              <a:t> </a:t>
            </a:r>
            <a:r>
              <a:rPr lang="en-GB" dirty="0" err="1"/>
              <a:t>tegen</a:t>
            </a:r>
            <a:r>
              <a:rPr lang="en-GB" dirty="0"/>
              <a:t> </a:t>
            </a:r>
            <a:r>
              <a:rPr lang="en-GB" dirty="0" err="1"/>
              <a:t>een</a:t>
            </a:r>
            <a:r>
              <a:rPr lang="en-GB" dirty="0"/>
              <a:t> </a:t>
            </a:r>
            <a:r>
              <a:rPr lang="en-GB" dirty="0" err="1"/>
              <a:t>stootje</a:t>
            </a:r>
            <a:r>
              <a:rPr lang="en-GB" dirty="0"/>
              <a:t> </a:t>
            </a:r>
            <a:r>
              <a:rPr lang="en-GB" dirty="0" err="1"/>
              <a:t>kan.</a:t>
            </a:r>
            <a:r>
              <a:rPr lang="en-GB" dirty="0"/>
              <a:t> </a:t>
            </a:r>
            <a:r>
              <a:rPr lang="nl-NL" sz="1800" dirty="0">
                <a:effectLst/>
                <a:latin typeface="Calibri" panose="020F0502020204030204" pitchFamily="34" charset="0"/>
                <a:ea typeface="Calibri" panose="020F0502020204030204" pitchFamily="34" charset="0"/>
              </a:rPr>
              <a:t>Alleen met een duidelijk doel kunnen we een duidelijke koers uitzetten. Daarvoor zijn concretere ambities nodig. </a:t>
            </a:r>
            <a:r>
              <a:rPr lang="en-GB" dirty="0"/>
              <a:t>We </a:t>
            </a:r>
            <a:r>
              <a:rPr lang="en-GB" dirty="0" err="1"/>
              <a:t>zien</a:t>
            </a:r>
            <a:r>
              <a:rPr lang="en-GB" dirty="0"/>
              <a:t> </a:t>
            </a:r>
            <a:r>
              <a:rPr lang="en-GB" dirty="0" err="1"/>
              <a:t>dat</a:t>
            </a:r>
            <a:r>
              <a:rPr lang="en-GB" dirty="0"/>
              <a:t> het </a:t>
            </a:r>
            <a:r>
              <a:rPr lang="en-GB" dirty="0" err="1"/>
              <a:t>klimaat</a:t>
            </a:r>
            <a:r>
              <a:rPr lang="en-GB" dirty="0"/>
              <a:t> </a:t>
            </a:r>
            <a:r>
              <a:rPr lang="en-GB" dirty="0" err="1"/>
              <a:t>snel</a:t>
            </a:r>
            <a:r>
              <a:rPr lang="en-GB" dirty="0"/>
              <a:t> </a:t>
            </a:r>
            <a:r>
              <a:rPr lang="en-GB" dirty="0" err="1"/>
              <a:t>verandert</a:t>
            </a:r>
            <a:r>
              <a:rPr lang="en-GB" dirty="0"/>
              <a:t> </a:t>
            </a:r>
            <a:r>
              <a:rPr lang="en-GB" dirty="0" err="1"/>
              <a:t>en</a:t>
            </a:r>
            <a:r>
              <a:rPr lang="en-GB" dirty="0"/>
              <a:t> </a:t>
            </a:r>
            <a:r>
              <a:rPr lang="en-GB" dirty="0" err="1"/>
              <a:t>dat</a:t>
            </a:r>
            <a:r>
              <a:rPr lang="en-GB" dirty="0"/>
              <a:t> </a:t>
            </a:r>
            <a:r>
              <a:rPr lang="en-GB" dirty="0" err="1"/>
              <a:t>dit</a:t>
            </a:r>
            <a:r>
              <a:rPr lang="en-GB" dirty="0"/>
              <a:t> steeds </a:t>
            </a:r>
            <a:r>
              <a:rPr lang="en-GB" dirty="0" err="1"/>
              <a:t>vaker</a:t>
            </a:r>
            <a:r>
              <a:rPr lang="en-GB" dirty="0"/>
              <a:t>, steeds </a:t>
            </a:r>
            <a:r>
              <a:rPr lang="en-GB" dirty="0" err="1"/>
              <a:t>extremere</a:t>
            </a:r>
            <a:r>
              <a:rPr lang="en-GB" dirty="0"/>
              <a:t> </a:t>
            </a:r>
            <a:r>
              <a:rPr lang="en-GB" dirty="0" err="1"/>
              <a:t>gebeurtenissen</a:t>
            </a:r>
            <a:r>
              <a:rPr lang="en-GB" dirty="0"/>
              <a:t> met </a:t>
            </a:r>
            <a:r>
              <a:rPr lang="en-GB" dirty="0" err="1"/>
              <a:t>zich</a:t>
            </a:r>
            <a:r>
              <a:rPr lang="en-GB" dirty="0"/>
              <a:t> </a:t>
            </a:r>
            <a:r>
              <a:rPr lang="en-GB" dirty="0" err="1"/>
              <a:t>meebrengt</a:t>
            </a:r>
            <a:r>
              <a:rPr lang="en-GB" dirty="0"/>
              <a:t>. </a:t>
            </a:r>
            <a:r>
              <a:rPr lang="nl-NL" sz="1800" dirty="0">
                <a:effectLst/>
                <a:latin typeface="Calibri" panose="020F0502020204030204" pitchFamily="34" charset="0"/>
                <a:ea typeface="Calibri" panose="020F0502020204030204" pitchFamily="34" charset="0"/>
                <a:cs typeface="Calibri" panose="020F0502020204030204" pitchFamily="34" charset="0"/>
              </a:rPr>
              <a:t>De droge zomers van de afgelopen jaren en de recente wateroverlast in onder andere Limburg laten dit zien. We staan voor een stevige uitdaging. Als we doorgaan op de huidige voet moeten we in de toekomst vaker reageren op crisissituaties en ondervinden we meer overlast en schade. Het watersysteem en de leefomgeving moeten veerkrachtiger worden en daarvoor is een transitie nodig. Hoe langer we wachten, hoe duurder en moeilijker dit wordt.</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4</a:t>
            </a:fld>
            <a:endParaRPr lang="nl-NL"/>
          </a:p>
        </p:txBody>
      </p:sp>
    </p:spTree>
    <p:extLst>
      <p:ext uri="{BB962C8B-B14F-4D97-AF65-F5344CB8AC3E}">
        <p14:creationId xmlns:p14="http://schemas.microsoft.com/office/powerpoint/2010/main" val="8072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a:effectLst/>
                <a:latin typeface="Calibri" panose="020F0502020204030204" pitchFamily="34" charset="0"/>
                <a:ea typeface="Calibri" panose="020F0502020204030204" pitchFamily="34" charset="0"/>
                <a:cs typeface="Calibri" panose="020F0502020204030204" pitchFamily="34" charset="0"/>
              </a:rPr>
              <a:t>We moeten meer dan nu inzetten op het </a:t>
            </a:r>
            <a:r>
              <a:rPr lang="nl-NL" sz="1200" b="0" dirty="0">
                <a:effectLst/>
                <a:latin typeface="Calibri" panose="020F0502020204030204" pitchFamily="34" charset="0"/>
                <a:ea typeface="Calibri" panose="020F0502020204030204" pitchFamily="34" charset="0"/>
                <a:cs typeface="Calibri" panose="020F0502020204030204" pitchFamily="34" charset="0"/>
              </a:rPr>
              <a:t>benutten en versterken </a:t>
            </a:r>
            <a:r>
              <a:rPr lang="nl-NL" sz="1200" dirty="0">
                <a:effectLst/>
                <a:latin typeface="Calibri" panose="020F0502020204030204" pitchFamily="34" charset="0"/>
                <a:ea typeface="Calibri" panose="020F0502020204030204" pitchFamily="34" charset="0"/>
                <a:cs typeface="Calibri" panose="020F0502020204030204" pitchFamily="34" charset="0"/>
              </a:rPr>
              <a:t>van het natuurlijk systeem en de sponswerking in het hele gebied. Water en bodem moeten sturend zijn bij de inrichting: niet alles kan meer overal. We willen inwoners, bedrijven, maatschappelijke organisaties en andere overheden activeren, stimuleren en faciliteren om deze transitie samen te realiseren. Deze transitie kost tijd en vraagt om voortdurende inspanning. We werken samen aan een stevige basis en beperken daarmee overlast en schade.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 </a:t>
            </a:r>
            <a:endParaRPr lang="nl-NL" dirty="0"/>
          </a:p>
          <a:p>
            <a:endParaRPr lang="nl-NL" dirty="0"/>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5</a:t>
            </a:fld>
            <a:endParaRPr lang="nl-NL"/>
          </a:p>
        </p:txBody>
      </p:sp>
    </p:spTree>
    <p:extLst>
      <p:ext uri="{BB962C8B-B14F-4D97-AF65-F5344CB8AC3E}">
        <p14:creationId xmlns:p14="http://schemas.microsoft.com/office/powerpoint/2010/main" val="270975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dirty="0">
                <a:effectLst/>
                <a:latin typeface="Calibri" panose="020F0502020204030204" pitchFamily="34" charset="0"/>
                <a:ea typeface="Calibri" panose="020F0502020204030204" pitchFamily="34" charset="0"/>
                <a:cs typeface="Calibri" panose="020F0502020204030204" pitchFamily="34" charset="0"/>
              </a:rPr>
              <a:t>Het natuurlijk systeem kan niet tegen alle klimaatextremen bescherming bieden. Daarom zullen we onze regio ook met technische maatregelen klimaatbestendig in moeten richten. We werken aan een watersysteem dat met te veel en met te weinig water om kan gaan en een het landbouwsysteem dat is afgestemd op een grilliger klimaat.</a:t>
            </a:r>
            <a:r>
              <a:rPr lang="nl-NL" sz="1200" b="0" dirty="0">
                <a:effectLst/>
                <a:latin typeface="Calibri" panose="020F0502020204030204" pitchFamily="34" charset="0"/>
                <a:ea typeface="Calibri" panose="020F0502020204030204" pitchFamily="34" charset="0"/>
                <a:cs typeface="Calibri" panose="020F0502020204030204" pitchFamily="34" charset="0"/>
              </a:rPr>
              <a:t> </a:t>
            </a:r>
            <a:endParaRPr lang="nl-NL"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D935E6B3-E673-7D40-B737-D022AFAE438C}" type="slidenum">
              <a:rPr lang="nl-NL" smtClean="0"/>
              <a:t>6</a:t>
            </a:fld>
            <a:endParaRPr lang="nl-NL"/>
          </a:p>
        </p:txBody>
      </p:sp>
    </p:spTree>
    <p:extLst>
      <p:ext uri="{BB962C8B-B14F-4D97-AF65-F5344CB8AC3E}">
        <p14:creationId xmlns:p14="http://schemas.microsoft.com/office/powerpoint/2010/main" val="36202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Bij </a:t>
            </a:r>
            <a:r>
              <a:rPr lang="en-US" dirty="0" err="1">
                <a:cs typeface="Calibri"/>
              </a:rPr>
              <a:t>een</a:t>
            </a:r>
            <a:r>
              <a:rPr lang="en-US" dirty="0">
                <a:cs typeface="Calibri"/>
              </a:rPr>
              <a:t> </a:t>
            </a:r>
            <a:r>
              <a:rPr lang="en-US" dirty="0" err="1">
                <a:cs typeface="Calibri"/>
              </a:rPr>
              <a:t>omgekeerde</a:t>
            </a:r>
            <a:r>
              <a:rPr lang="en-US" dirty="0">
                <a:cs typeface="Calibri"/>
              </a:rPr>
              <a:t> </a:t>
            </a:r>
            <a:r>
              <a:rPr lang="en-US" dirty="0" err="1">
                <a:cs typeface="Calibri"/>
              </a:rPr>
              <a:t>vorm</a:t>
            </a:r>
            <a:r>
              <a:rPr lang="en-US" dirty="0">
                <a:cs typeface="Calibri"/>
              </a:rPr>
              <a:t> is het </a:t>
            </a:r>
            <a:r>
              <a:rPr lang="en-US" dirty="0" err="1">
                <a:cs typeface="Calibri"/>
              </a:rPr>
              <a:t>systeem</a:t>
            </a:r>
            <a:r>
              <a:rPr lang="en-US" dirty="0">
                <a:cs typeface="Calibri"/>
              </a:rPr>
              <a:t> </a:t>
            </a:r>
            <a:r>
              <a:rPr lang="en-US" dirty="0" err="1">
                <a:cs typeface="Calibri"/>
              </a:rPr>
              <a:t>kwetsbaar</a:t>
            </a:r>
            <a:r>
              <a:rPr lang="en-US" dirty="0">
                <a:cs typeface="Calibri"/>
              </a:rPr>
              <a:t> </a:t>
            </a:r>
            <a:r>
              <a:rPr lang="en-US" dirty="0" err="1">
                <a:cs typeface="Calibri"/>
              </a:rPr>
              <a:t>voor</a:t>
            </a:r>
            <a:r>
              <a:rPr lang="en-US" dirty="0">
                <a:cs typeface="Calibri"/>
              </a:rPr>
              <a:t> </a:t>
            </a:r>
            <a:r>
              <a:rPr lang="en-US" dirty="0" err="1">
                <a:cs typeface="Calibri"/>
              </a:rPr>
              <a:t>klimaatextremen</a:t>
            </a:r>
            <a:r>
              <a:rPr lang="en-US" dirty="0">
                <a:cs typeface="Calibri"/>
              </a:rPr>
              <a:t> </a:t>
            </a:r>
            <a:r>
              <a:rPr lang="en-US" dirty="0" err="1">
                <a:cs typeface="Calibri"/>
              </a:rPr>
              <a:t>en</a:t>
            </a:r>
            <a:r>
              <a:rPr lang="en-US" dirty="0">
                <a:cs typeface="Calibri"/>
              </a:rPr>
              <a:t> </a:t>
            </a:r>
            <a:r>
              <a:rPr lang="en-US" dirty="0" err="1">
                <a:cs typeface="Calibri"/>
              </a:rPr>
              <a:t>komt</a:t>
            </a:r>
            <a:r>
              <a:rPr lang="en-US" dirty="0">
                <a:cs typeface="Calibri"/>
              </a:rPr>
              <a:t> er </a:t>
            </a:r>
            <a:r>
              <a:rPr lang="en-US" dirty="0" err="1">
                <a:cs typeface="Calibri"/>
              </a:rPr>
              <a:t>meer</a:t>
            </a:r>
            <a:r>
              <a:rPr lang="en-US" dirty="0">
                <a:cs typeface="Calibri"/>
              </a:rPr>
              <a:t> </a:t>
            </a:r>
            <a:r>
              <a:rPr lang="en-US" dirty="0" err="1">
                <a:cs typeface="Calibri"/>
              </a:rPr>
              <a:t>nadruk</a:t>
            </a:r>
            <a:r>
              <a:rPr lang="en-US" dirty="0">
                <a:cs typeface="Calibri"/>
              </a:rPr>
              <a:t> </a:t>
            </a:r>
            <a:r>
              <a:rPr lang="en-US" dirty="0" err="1">
                <a:cs typeface="Calibri"/>
              </a:rPr>
              <a:t>te</a:t>
            </a:r>
            <a:r>
              <a:rPr lang="en-US" dirty="0">
                <a:cs typeface="Calibri"/>
              </a:rPr>
              <a:t> </a:t>
            </a:r>
            <a:r>
              <a:rPr lang="en-US" dirty="0" err="1">
                <a:cs typeface="Calibri"/>
              </a:rPr>
              <a:t>liggen</a:t>
            </a:r>
            <a:r>
              <a:rPr lang="en-US" dirty="0">
                <a:cs typeface="Calibri"/>
              </a:rPr>
              <a:t> op het </a:t>
            </a:r>
            <a:r>
              <a:rPr lang="en-US" dirty="0" err="1">
                <a:cs typeface="Calibri"/>
              </a:rPr>
              <a:t>handelen</a:t>
            </a:r>
            <a:r>
              <a:rPr lang="en-US" dirty="0">
                <a:cs typeface="Calibri"/>
              </a:rPr>
              <a:t> </a:t>
            </a:r>
            <a:r>
              <a:rPr lang="en-US" dirty="0" err="1">
                <a:cs typeface="Calibri"/>
              </a:rPr>
              <a:t>bij</a:t>
            </a:r>
            <a:r>
              <a:rPr lang="en-US" dirty="0">
                <a:cs typeface="Calibri"/>
              </a:rPr>
              <a:t> </a:t>
            </a:r>
            <a:r>
              <a:rPr lang="en-US" dirty="0" err="1">
                <a:cs typeface="Calibri"/>
              </a:rPr>
              <a:t>extremen</a:t>
            </a:r>
            <a:r>
              <a:rPr lang="en-US" dirty="0">
                <a:cs typeface="Calibri"/>
              </a:rPr>
              <a:t>.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7</a:t>
            </a:fld>
            <a:endParaRPr lang="nl-NL"/>
          </a:p>
        </p:txBody>
      </p:sp>
    </p:spTree>
    <p:extLst>
      <p:ext uri="{BB962C8B-B14F-4D97-AF65-F5344CB8AC3E}">
        <p14:creationId xmlns:p14="http://schemas.microsoft.com/office/powerpoint/2010/main" val="91987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Ondanks een klimaatbestendige inrichting en een stevig natuurlijk systeem kunnen we nog steeds worden verrast door extreme gebeurtenissen. Denk aan een exceptionele hittegolf, die misschien wel gepaard gaat met ongecontroleerde natuurbrand in een periode van aanhoudende droogte. </a:t>
            </a:r>
            <a:r>
              <a:rPr lang="nl-NL" dirty="0">
                <a:latin typeface="+mj-lt"/>
              </a:rPr>
              <a:t>Onze inwoners, bedrijven, instellingen en hulpdiensten moeten op zulke situaties voorbereid zijn en weten</a:t>
            </a:r>
            <a:r>
              <a:rPr lang="nl-NL" b="0" dirty="0"/>
              <a:t> hoe zij moeten handelen door bijvoorbeeld hun gedrag aan te passen of calamiteitenplannen in werking te stellen. Zij dienen zich ook bewust te zijn dat er gebeurtenissen zijn waarvoor geen oplossing geboden kan worden; dat er risico’s zijn die we zullen moeten accepteren. </a:t>
            </a:r>
            <a:r>
              <a:rPr lang="nl-NL" dirty="0"/>
              <a:t>Maar wanneer onze systemen op orde zijn en het natuurlijk fundament stevig, dan zal het restrisico mogelijk lager zijn en hoeven we minder vaak te handelen. </a:t>
            </a:r>
          </a:p>
        </p:txBody>
      </p:sp>
      <p:sp>
        <p:nvSpPr>
          <p:cNvPr id="4" name="Tijdelijke aanduiding voor dianummer 3"/>
          <p:cNvSpPr>
            <a:spLocks noGrp="1"/>
          </p:cNvSpPr>
          <p:nvPr>
            <p:ph type="sldNum" sz="quarter" idx="5"/>
          </p:nvPr>
        </p:nvSpPr>
        <p:spPr/>
        <p:txBody>
          <a:bodyPr/>
          <a:lstStyle/>
          <a:p>
            <a:fld id="{D935E6B3-E673-7D40-B737-D022AFAE438C}" type="slidenum">
              <a:rPr lang="nl-NL" smtClean="0"/>
              <a:t>8</a:t>
            </a:fld>
            <a:endParaRPr lang="nl-NL"/>
          </a:p>
        </p:txBody>
      </p:sp>
    </p:spTree>
    <p:extLst>
      <p:ext uri="{BB962C8B-B14F-4D97-AF65-F5344CB8AC3E}">
        <p14:creationId xmlns:p14="http://schemas.microsoft.com/office/powerpoint/2010/main" val="43135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ea typeface="Calibri"/>
                <a:cs typeface="Calibri"/>
              </a:rPr>
              <a:t>Netjes</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overzicht</a:t>
            </a:r>
            <a:endParaRPr lang="en-US" dirty="0">
              <a:ea typeface="Calibri"/>
              <a:cs typeface="Calibri"/>
            </a:endParaRPr>
          </a:p>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83974-06B7-4A93-BBCB-682A17168629}" type="slidenum">
              <a:rPr kumimoji="0" lang="nl-NL"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9259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_verloop">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424" y="150223"/>
            <a:ext cx="3122443" cy="1562956"/>
          </a:xfrm>
          <a:prstGeom prst="rect">
            <a:avLst/>
          </a:prstGeom>
        </p:spPr>
      </p:pic>
      <p:pic>
        <p:nvPicPr>
          <p:cNvPr id="5" name="Afbeelding 4" descr="Afbeelding met creativiteit&#10;&#10;Beschrijving automatisch gegenereerd met lage betrouwbaarheid">
            <a:extLst>
              <a:ext uri="{FF2B5EF4-FFF2-40B4-BE49-F238E27FC236}">
                <a16:creationId xmlns:a16="http://schemas.microsoft.com/office/drawing/2014/main" id="{85380389-857E-C50C-7701-42E4817ED5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117505" y="2503918"/>
            <a:ext cx="4844898" cy="6858000"/>
          </a:xfrm>
          <a:prstGeom prst="rect">
            <a:avLst/>
          </a:prstGeom>
        </p:spPr>
      </p:pic>
    </p:spTree>
    <p:extLst>
      <p:ext uri="{BB962C8B-B14F-4D97-AF65-F5344CB8AC3E}">
        <p14:creationId xmlns:p14="http://schemas.microsoft.com/office/powerpoint/2010/main" val="384667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fbeeld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1325563"/>
          </a:xfrm>
        </p:spPr>
        <p:txBody>
          <a:bodyPr/>
          <a:lstStyle>
            <a:lvl1pPr>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nl-NL"/>
              <a:t>Lopende tekst</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0"/>
            <a:ext cx="60198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4469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fbeeld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1325563"/>
          </a:xfrm>
        </p:spPr>
        <p:txBody>
          <a:bodyPr/>
          <a:lstStyle>
            <a:lvl1pPr>
              <a:defRPr>
                <a:solidFill>
                  <a:srgbClr val="F4FBF4"/>
                </a:solidFill>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solidFill>
                  <a:srgbClr val="F4FBF4"/>
                </a:solidFill>
              </a:defRPr>
            </a:lvl1pPr>
          </a:lstStyle>
          <a:p>
            <a:pPr lvl="0"/>
            <a:r>
              <a:rPr lang="nl-NL"/>
              <a:t>Lopende tekst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6" name="Tijdelijke aanduiding voor afbeelding 2">
            <a:extLst>
              <a:ext uri="{FF2B5EF4-FFF2-40B4-BE49-F238E27FC236}">
                <a16:creationId xmlns:a16="http://schemas.microsoft.com/office/drawing/2014/main" id="{FA3CA1A1-A26E-5586-9002-8ED2D57A83E9}"/>
              </a:ext>
            </a:extLst>
          </p:cNvPr>
          <p:cNvSpPr>
            <a:spLocks noGrp="1"/>
          </p:cNvSpPr>
          <p:nvPr>
            <p:ph type="pic" idx="10"/>
          </p:nvPr>
        </p:nvSpPr>
        <p:spPr>
          <a:xfrm>
            <a:off x="6172200" y="0"/>
            <a:ext cx="60198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88259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137105"/>
          </a:xfrm>
        </p:spPr>
        <p:txBody>
          <a:bodyPr/>
          <a:lstStyle>
            <a:lvl1pPr>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838200" y="1502230"/>
            <a:ext cx="10515600" cy="4585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64833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_donker">
    <p:bg>
      <p:bgPr>
        <a:solidFill>
          <a:srgbClr val="0A565E"/>
        </a:solidFill>
        <a:effectLst/>
      </p:bgPr>
    </p:bg>
    <p:spTree>
      <p:nvGrpSpPr>
        <p:cNvPr id="1" name=""/>
        <p:cNvGrpSpPr/>
        <p:nvPr/>
      </p:nvGrpSpPr>
      <p:grpSpPr>
        <a:xfrm>
          <a:off x="0" y="0"/>
          <a:ext cx="0" cy="0"/>
          <a:chOff x="0" y="0"/>
          <a:chExt cx="0" cy="0"/>
        </a:xfrm>
      </p:grpSpPr>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3" name="Tijdelijke aanduiding voor afbeelding 2">
            <a:extLst>
              <a:ext uri="{FF2B5EF4-FFF2-40B4-BE49-F238E27FC236}">
                <a16:creationId xmlns:a16="http://schemas.microsoft.com/office/drawing/2014/main" id="{B3C6619C-54F3-51BB-17EC-8273A45BECAF}"/>
              </a:ext>
            </a:extLst>
          </p:cNvPr>
          <p:cNvSpPr>
            <a:spLocks noGrp="1"/>
          </p:cNvSpPr>
          <p:nvPr>
            <p:ph type="pic" idx="10"/>
          </p:nvPr>
        </p:nvSpPr>
        <p:spPr>
          <a:xfrm>
            <a:off x="838200" y="1502230"/>
            <a:ext cx="10515600" cy="4585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tel 1">
            <a:extLst>
              <a:ext uri="{FF2B5EF4-FFF2-40B4-BE49-F238E27FC236}">
                <a16:creationId xmlns:a16="http://schemas.microsoft.com/office/drawing/2014/main" id="{F930F2C1-D8E9-AA13-20F8-78E5CEA2D2BB}"/>
              </a:ext>
            </a:extLst>
          </p:cNvPr>
          <p:cNvSpPr>
            <a:spLocks noGrp="1"/>
          </p:cNvSpPr>
          <p:nvPr>
            <p:ph type="title" hasCustomPrompt="1"/>
          </p:nvPr>
        </p:nvSpPr>
        <p:spPr>
          <a:xfrm>
            <a:off x="838199" y="365125"/>
            <a:ext cx="10515599" cy="1137105"/>
          </a:xfrm>
        </p:spPr>
        <p:txBody>
          <a:bodyPr/>
          <a:lstStyle>
            <a:lvl1pPr>
              <a:defRPr>
                <a:solidFill>
                  <a:srgbClr val="F4FBF4"/>
                </a:solidFill>
              </a:defRPr>
            </a:lvl1pPr>
          </a:lstStyle>
          <a:p>
            <a:r>
              <a:rPr lang="nl-NL"/>
              <a:t>Paginatitel</a:t>
            </a:r>
          </a:p>
        </p:txBody>
      </p:sp>
    </p:spTree>
    <p:extLst>
      <p:ext uri="{BB962C8B-B14F-4D97-AF65-F5344CB8AC3E}">
        <p14:creationId xmlns:p14="http://schemas.microsoft.com/office/powerpoint/2010/main" val="16515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Dubbel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325563"/>
          </a:xfrm>
        </p:spPr>
        <p:txBody>
          <a:bodyPr/>
          <a:lstStyle>
            <a:lvl1pPr>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afbeelding 2">
            <a:extLst>
              <a:ext uri="{FF2B5EF4-FFF2-40B4-BE49-F238E27FC236}">
                <a16:creationId xmlns:a16="http://schemas.microsoft.com/office/drawing/2014/main" id="{94870859-7A14-C0DE-2600-75C0BEDDA324}"/>
              </a:ext>
            </a:extLst>
          </p:cNvPr>
          <p:cNvSpPr>
            <a:spLocks noGrp="1"/>
          </p:cNvSpPr>
          <p:nvPr>
            <p:ph type="pic" idx="11"/>
          </p:nvPr>
        </p:nvSpPr>
        <p:spPr>
          <a:xfrm>
            <a:off x="838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7804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Dubb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325563"/>
          </a:xfrm>
        </p:spPr>
        <p:txBody>
          <a:bodyPr/>
          <a:lstStyle>
            <a:lvl1pPr>
              <a:defRPr>
                <a:solidFill>
                  <a:srgbClr val="F4FBF4"/>
                </a:solidFill>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afbeelding 2">
            <a:extLst>
              <a:ext uri="{FF2B5EF4-FFF2-40B4-BE49-F238E27FC236}">
                <a16:creationId xmlns:a16="http://schemas.microsoft.com/office/drawing/2014/main" id="{94870859-7A14-C0DE-2600-75C0BEDDA324}"/>
              </a:ext>
            </a:extLst>
          </p:cNvPr>
          <p:cNvSpPr>
            <a:spLocks noGrp="1"/>
          </p:cNvSpPr>
          <p:nvPr>
            <p:ph type="pic" idx="11"/>
          </p:nvPr>
        </p:nvSpPr>
        <p:spPr>
          <a:xfrm>
            <a:off x="838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86190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Vullend">
    <p:bg>
      <p:bgPr>
        <a:solidFill>
          <a:srgbClr val="F4FBF4"/>
        </a:solidFill>
        <a:effectLst/>
      </p:bgPr>
    </p:bg>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410873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fbeeld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5651114"/>
          </a:xfrm>
        </p:spPr>
        <p:txBody>
          <a:bodyPr anchor="t"/>
          <a:lstStyle>
            <a:lvl1pPr>
              <a:defRPr>
                <a:solidFill>
                  <a:srgbClr val="F4FBF4"/>
                </a:solidFill>
              </a:defRPr>
            </a:lvl1pPr>
          </a:lstStyle>
          <a:p>
            <a:r>
              <a:rPr lang="nl-NL"/>
              <a:t>Ruimte voor een quote of statement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3" name="Tijdelijke aanduiding voor afbeelding 2">
            <a:extLst>
              <a:ext uri="{FF2B5EF4-FFF2-40B4-BE49-F238E27FC236}">
                <a16:creationId xmlns:a16="http://schemas.microsoft.com/office/drawing/2014/main" id="{73230C61-0BF5-4893-614C-0D88A77F5329}"/>
              </a:ext>
            </a:extLst>
          </p:cNvPr>
          <p:cNvSpPr>
            <a:spLocks noGrp="1"/>
          </p:cNvSpPr>
          <p:nvPr>
            <p:ph type="pic" idx="10"/>
          </p:nvPr>
        </p:nvSpPr>
        <p:spPr>
          <a:xfrm>
            <a:off x="6172202" y="0"/>
            <a:ext cx="60198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03059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Tekst_lichtdonker">
    <p:bg>
      <p:bgPr>
        <a:solidFill>
          <a:srgbClr val="0A565E"/>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B425C46-91F4-78C5-7DAE-573FB38BB1DB}"/>
              </a:ext>
            </a:extLst>
          </p:cNvPr>
          <p:cNvSpPr/>
          <p:nvPr userDrawn="1"/>
        </p:nvSpPr>
        <p:spPr>
          <a:xfrm>
            <a:off x="6172201" y="0"/>
            <a:ext cx="6019800" cy="6858000"/>
          </a:xfrm>
          <a:prstGeom prst="rect">
            <a:avLst/>
          </a:prstGeom>
          <a:solidFill>
            <a:srgbClr val="F4FB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5651114"/>
          </a:xfrm>
        </p:spPr>
        <p:txBody>
          <a:bodyPr anchor="t"/>
          <a:lstStyle>
            <a:lvl1pPr>
              <a:defRPr>
                <a:solidFill>
                  <a:srgbClr val="F4FBF4"/>
                </a:solidFill>
              </a:defRPr>
            </a:lvl1pPr>
          </a:lstStyle>
          <a:p>
            <a:r>
              <a:rPr lang="nl-NL"/>
              <a:t>Ruimte voor een quote of statement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567054" y="365125"/>
            <a:ext cx="4786745" cy="5651114"/>
          </a:xfrm>
          <a:solidFill>
            <a:srgbClr val="F4FBF4"/>
          </a:solidFill>
        </p:spPr>
        <p:txBody>
          <a:bodyPr>
            <a:normAutofit/>
          </a:bodyPr>
          <a:lstStyle>
            <a:lvl1pPr marL="0" indent="0">
              <a:buNone/>
              <a:defRPr sz="2400">
                <a:solidFill>
                  <a:srgbClr val="0A565E"/>
                </a:solidFill>
              </a:defRPr>
            </a:lvl1pPr>
          </a:lstStyle>
          <a:p>
            <a:pPr lvl="0"/>
            <a:r>
              <a:rPr lang="nl-NL"/>
              <a:t>Lopende tekst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3" name="Tijdelijke aanduiding voor dianummer 6">
            <a:extLst>
              <a:ext uri="{FF2B5EF4-FFF2-40B4-BE49-F238E27FC236}">
                <a16:creationId xmlns:a16="http://schemas.microsoft.com/office/drawing/2014/main" id="{6715144D-9DAF-62FA-F8A3-301C72FFC562}"/>
              </a:ext>
            </a:extLst>
          </p:cNvPr>
          <p:cNvSpPr>
            <a:spLocks noGrp="1"/>
          </p:cNvSpPr>
          <p:nvPr>
            <p:ph type="sldNum" sz="quarter" idx="12"/>
          </p:nvPr>
        </p:nvSpPr>
        <p:spPr>
          <a:xfrm>
            <a:off x="8610600" y="6356350"/>
            <a:ext cx="2743200" cy="365125"/>
          </a:xfrm>
        </p:spPr>
        <p:txBody>
          <a:bodyPr/>
          <a:lstStyle/>
          <a:p>
            <a:fld id="{CF4332CE-D0D9-415E-BB39-383223772D92}" type="slidenum">
              <a:rPr lang="nl-NL" smtClean="0"/>
              <a:t>‹nr.›</a:t>
            </a:fld>
            <a:endParaRPr lang="nl-NL"/>
          </a:p>
        </p:txBody>
      </p:sp>
    </p:spTree>
    <p:extLst>
      <p:ext uri="{BB962C8B-B14F-4D97-AF65-F5344CB8AC3E}">
        <p14:creationId xmlns:p14="http://schemas.microsoft.com/office/powerpoint/2010/main" val="272892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tit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D3D66-9C6E-E3ED-C13B-4C74BB49D8E4}"/>
              </a:ext>
            </a:extLst>
          </p:cNvPr>
          <p:cNvSpPr>
            <a:spLocks noGrp="1"/>
          </p:cNvSpPr>
          <p:nvPr>
            <p:ph type="title" hasCustomPrompt="1"/>
          </p:nvPr>
        </p:nvSpPr>
        <p:spPr>
          <a:xfrm>
            <a:off x="598056" y="463731"/>
            <a:ext cx="10515600" cy="2840334"/>
          </a:xfrm>
        </p:spPr>
        <p:txBody>
          <a:bodyPr anchor="t">
            <a:normAutofit/>
          </a:bodyPr>
          <a:lstStyle>
            <a:lvl1pPr>
              <a:defRPr sz="4400">
                <a:solidFill>
                  <a:srgbClr val="F4FBF4"/>
                </a:solidFill>
              </a:defRPr>
            </a:lvl1pPr>
          </a:lstStyle>
          <a:p>
            <a:r>
              <a:rPr lang="nl-NL"/>
              <a:t>Hoofdstuktitel</a:t>
            </a:r>
          </a:p>
        </p:txBody>
      </p:sp>
      <p:pic>
        <p:nvPicPr>
          <p:cNvPr id="7" name="Afbeelding 6" descr="Afbeelding met Lettertype, Graphics, schermopname, grafische vormgeving&#10;&#10;Automatisch gegenereerde beschrijving">
            <a:extLst>
              <a:ext uri="{FF2B5EF4-FFF2-40B4-BE49-F238E27FC236}">
                <a16:creationId xmlns:a16="http://schemas.microsoft.com/office/drawing/2014/main" id="{FB08D771-AA6E-FBEE-8DE3-AFAEF14AF60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pic>
        <p:nvPicPr>
          <p:cNvPr id="9" name="Afbeelding 8" descr="Afbeelding met Graphics, creativiteit&#10;&#10;Automatisch gegenereerde beschrijving">
            <a:extLst>
              <a:ext uri="{FF2B5EF4-FFF2-40B4-BE49-F238E27FC236}">
                <a16:creationId xmlns:a16="http://schemas.microsoft.com/office/drawing/2014/main" id="{DFBB5442-D295-A513-F597-24C06F017B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36145" y="-340228"/>
            <a:ext cx="6936510" cy="9818696"/>
          </a:xfrm>
          <a:prstGeom prst="rect">
            <a:avLst/>
          </a:prstGeom>
        </p:spPr>
      </p:pic>
    </p:spTree>
    <p:extLst>
      <p:ext uri="{BB962C8B-B14F-4D97-AF65-F5344CB8AC3E}">
        <p14:creationId xmlns:p14="http://schemas.microsoft.com/office/powerpoint/2010/main" val="164417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24" y="150223"/>
            <a:ext cx="3122443" cy="1562956"/>
          </a:xfrm>
          <a:prstGeom prst="rect">
            <a:avLst/>
          </a:prstGeom>
        </p:spPr>
      </p:pic>
      <p:pic>
        <p:nvPicPr>
          <p:cNvPr id="7" name="Afbeelding 6" descr="Afbeelding met Graphics, creativiteit&#10;&#10;Automatisch gegenereerde beschrijving">
            <a:extLst>
              <a:ext uri="{FF2B5EF4-FFF2-40B4-BE49-F238E27FC236}">
                <a16:creationId xmlns:a16="http://schemas.microsoft.com/office/drawing/2014/main" id="{C813CFB1-2FBD-38DE-8664-1DB4D4D07CF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7200" y="2505600"/>
            <a:ext cx="4844898" cy="6858000"/>
          </a:xfrm>
          <a:prstGeom prst="rect">
            <a:avLst/>
          </a:prstGeom>
        </p:spPr>
      </p:pic>
    </p:spTree>
    <p:extLst>
      <p:ext uri="{BB962C8B-B14F-4D97-AF65-F5344CB8AC3E}">
        <p14:creationId xmlns:p14="http://schemas.microsoft.com/office/powerpoint/2010/main" val="341650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titel_masker">
    <p:bg>
      <p:bgPr>
        <a:solidFill>
          <a:srgbClr val="0A565E"/>
        </a:solidFill>
        <a:effectLst/>
      </p:bgPr>
    </p:bg>
    <p:spTree>
      <p:nvGrpSpPr>
        <p:cNvPr id="1" name=""/>
        <p:cNvGrpSpPr/>
        <p:nvPr/>
      </p:nvGrpSpPr>
      <p:grpSpPr>
        <a:xfrm>
          <a:off x="0" y="0"/>
          <a:ext cx="0" cy="0"/>
          <a:chOff x="0" y="0"/>
          <a:chExt cx="0" cy="0"/>
        </a:xfrm>
      </p:grpSpPr>
      <p:pic>
        <p:nvPicPr>
          <p:cNvPr id="7" name="Afbeelding 6" descr="Afbeelding met Lettertype, Graphics, schermopname, grafische vormgeving&#10;&#10;Automatisch gegenereerde beschrijving">
            <a:extLst>
              <a:ext uri="{FF2B5EF4-FFF2-40B4-BE49-F238E27FC236}">
                <a16:creationId xmlns:a16="http://schemas.microsoft.com/office/drawing/2014/main" id="{FB08D771-AA6E-FBEE-8DE3-AFAEF14AF60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3" name="Titel 1">
            <a:extLst>
              <a:ext uri="{FF2B5EF4-FFF2-40B4-BE49-F238E27FC236}">
                <a16:creationId xmlns:a16="http://schemas.microsoft.com/office/drawing/2014/main" id="{C0FC6114-4644-88E1-8B88-93BDB487614B}"/>
              </a:ext>
            </a:extLst>
          </p:cNvPr>
          <p:cNvSpPr>
            <a:spLocks noGrp="1"/>
          </p:cNvSpPr>
          <p:nvPr>
            <p:ph type="title" hasCustomPrompt="1"/>
          </p:nvPr>
        </p:nvSpPr>
        <p:spPr>
          <a:xfrm>
            <a:off x="598056" y="463731"/>
            <a:ext cx="10515600" cy="2840334"/>
          </a:xfrm>
        </p:spPr>
        <p:txBody>
          <a:bodyPr anchor="t">
            <a:normAutofit/>
          </a:bodyPr>
          <a:lstStyle>
            <a:lvl1pPr>
              <a:defRPr sz="4400">
                <a:solidFill>
                  <a:srgbClr val="F4FBF4"/>
                </a:solidFill>
              </a:defRPr>
            </a:lvl1pPr>
          </a:lstStyle>
          <a:p>
            <a:r>
              <a:rPr lang="nl-NL"/>
              <a:t>Hoofdstuktitel</a:t>
            </a:r>
            <a:br>
              <a:rPr lang="nl-NL"/>
            </a:br>
            <a:r>
              <a:rPr lang="nl-NL"/>
              <a:t>met masker</a:t>
            </a:r>
          </a:p>
        </p:txBody>
      </p:sp>
    </p:spTree>
    <p:extLst>
      <p:ext uri="{BB962C8B-B14F-4D97-AF65-F5344CB8AC3E}">
        <p14:creationId xmlns:p14="http://schemas.microsoft.com/office/powerpoint/2010/main" val="90035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titel_licht">
    <p:bg>
      <p:bgPr>
        <a:solidFill>
          <a:srgbClr val="F4FBF4"/>
        </a:solidFill>
        <a:effectLst/>
      </p:bgPr>
    </p:bg>
    <p:spTree>
      <p:nvGrpSpPr>
        <p:cNvPr id="1" name=""/>
        <p:cNvGrpSpPr/>
        <p:nvPr/>
      </p:nvGrpSpPr>
      <p:grpSpPr>
        <a:xfrm>
          <a:off x="0" y="0"/>
          <a:ext cx="0" cy="0"/>
          <a:chOff x="0" y="0"/>
          <a:chExt cx="0" cy="0"/>
        </a:xfrm>
      </p:grpSpPr>
      <p:pic>
        <p:nvPicPr>
          <p:cNvPr id="3" name="Afbeelding 2" descr="Afbeelding met Graphics, schermopname, Lettertype, ontwerp&#10;&#10;Automatisch gegenereerde beschrijving">
            <a:extLst>
              <a:ext uri="{FF2B5EF4-FFF2-40B4-BE49-F238E27FC236}">
                <a16:creationId xmlns:a16="http://schemas.microsoft.com/office/drawing/2014/main" id="{377CDF4F-2560-8B06-0019-5E08D867405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pic>
        <p:nvPicPr>
          <p:cNvPr id="5" name="Afbeelding 4" descr="Afbeelding met Graphics, cirkel, creativiteit&#10;&#10;Automatisch gegenereerde beschrijving">
            <a:extLst>
              <a:ext uri="{FF2B5EF4-FFF2-40B4-BE49-F238E27FC236}">
                <a16:creationId xmlns:a16="http://schemas.microsoft.com/office/drawing/2014/main" id="{883E49E9-183E-D456-96A8-DD48A93A1C8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36000" y="-342000"/>
            <a:ext cx="6935453" cy="9817200"/>
          </a:xfrm>
          <a:prstGeom prst="rect">
            <a:avLst/>
          </a:prstGeom>
        </p:spPr>
      </p:pic>
      <p:sp>
        <p:nvSpPr>
          <p:cNvPr id="4" name="Titel 1">
            <a:extLst>
              <a:ext uri="{FF2B5EF4-FFF2-40B4-BE49-F238E27FC236}">
                <a16:creationId xmlns:a16="http://schemas.microsoft.com/office/drawing/2014/main" id="{CAC97706-9D0A-4D2E-973D-AE69457A46EB}"/>
              </a:ext>
            </a:extLst>
          </p:cNvPr>
          <p:cNvSpPr>
            <a:spLocks noGrp="1"/>
          </p:cNvSpPr>
          <p:nvPr>
            <p:ph type="title" hasCustomPrompt="1"/>
          </p:nvPr>
        </p:nvSpPr>
        <p:spPr>
          <a:xfrm>
            <a:off x="598056" y="463731"/>
            <a:ext cx="10515600" cy="2840334"/>
          </a:xfrm>
        </p:spPr>
        <p:txBody>
          <a:bodyPr anchor="t">
            <a:normAutofit/>
          </a:bodyPr>
          <a:lstStyle>
            <a:lvl1pPr>
              <a:defRPr sz="4400">
                <a:solidFill>
                  <a:srgbClr val="0A565E"/>
                </a:solidFill>
              </a:defRPr>
            </a:lvl1pPr>
          </a:lstStyle>
          <a:p>
            <a:r>
              <a:rPr lang="nl-NL"/>
              <a:t>Hoofdstuktitel</a:t>
            </a:r>
          </a:p>
        </p:txBody>
      </p:sp>
    </p:spTree>
    <p:extLst>
      <p:ext uri="{BB962C8B-B14F-4D97-AF65-F5344CB8AC3E}">
        <p14:creationId xmlns:p14="http://schemas.microsoft.com/office/powerpoint/2010/main" val="72610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D3D66-9C6E-E3ED-C13B-4C74BB49D8E4}"/>
              </a:ext>
            </a:extLst>
          </p:cNvPr>
          <p:cNvSpPr>
            <a:spLocks noGrp="1"/>
          </p:cNvSpPr>
          <p:nvPr>
            <p:ph type="title" hasCustomPrompt="1"/>
          </p:nvPr>
        </p:nvSpPr>
        <p:spPr>
          <a:xfrm>
            <a:off x="591705" y="3548280"/>
            <a:ext cx="10515600" cy="2326047"/>
          </a:xfrm>
        </p:spPr>
        <p:txBody>
          <a:bodyPr anchor="b">
            <a:normAutofit/>
          </a:bodyPr>
          <a:lstStyle>
            <a:lvl1pPr>
              <a:defRPr sz="4400">
                <a:solidFill>
                  <a:srgbClr val="F4FBF4"/>
                </a:solidFill>
              </a:defRPr>
            </a:lvl1pPr>
          </a:lstStyle>
          <a:p>
            <a:r>
              <a:rPr lang="nl-NL"/>
              <a:t>Afsluitend statement</a:t>
            </a:r>
          </a:p>
        </p:txBody>
      </p:sp>
      <p:pic>
        <p:nvPicPr>
          <p:cNvPr id="4" name="Afbeelding 3" descr="Afbeelding met Graphics, creativiteit&#10;&#10;Automatisch gegenereerde beschrijving">
            <a:extLst>
              <a:ext uri="{FF2B5EF4-FFF2-40B4-BE49-F238E27FC236}">
                <a16:creationId xmlns:a16="http://schemas.microsoft.com/office/drawing/2014/main" id="{A6BEDF30-25F5-A3C5-032D-55B10287E67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21183" y="369456"/>
            <a:ext cx="972243" cy="1376218"/>
          </a:xfrm>
          <a:prstGeom prst="rect">
            <a:avLst/>
          </a:prstGeom>
        </p:spPr>
      </p:pic>
    </p:spTree>
    <p:extLst>
      <p:ext uri="{BB962C8B-B14F-4D97-AF65-F5344CB8AC3E}">
        <p14:creationId xmlns:p14="http://schemas.microsoft.com/office/powerpoint/2010/main" val="35156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ing_verloop">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Afbeelding 4" descr="Afbeelding met creativiteit&#10;&#10;Beschrijving automatisch gegenereerd met lage betrouwbaarheid">
            <a:extLst>
              <a:ext uri="{FF2B5EF4-FFF2-40B4-BE49-F238E27FC236}">
                <a16:creationId xmlns:a16="http://schemas.microsoft.com/office/drawing/2014/main" id="{630F5271-7F7A-85CE-DE67-B419393FCF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20000" y="370800"/>
            <a:ext cx="971523" cy="1375200"/>
          </a:xfrm>
          <a:prstGeom prst="rect">
            <a:avLst/>
          </a:prstGeom>
        </p:spPr>
      </p:pic>
      <p:sp>
        <p:nvSpPr>
          <p:cNvPr id="6" name="Titel 1">
            <a:extLst>
              <a:ext uri="{FF2B5EF4-FFF2-40B4-BE49-F238E27FC236}">
                <a16:creationId xmlns:a16="http://schemas.microsoft.com/office/drawing/2014/main" id="{CD57332F-E167-EF22-A0D1-8242F1D0E771}"/>
              </a:ext>
            </a:extLst>
          </p:cNvPr>
          <p:cNvSpPr>
            <a:spLocks noGrp="1"/>
          </p:cNvSpPr>
          <p:nvPr>
            <p:ph type="title" hasCustomPrompt="1"/>
          </p:nvPr>
        </p:nvSpPr>
        <p:spPr>
          <a:xfrm>
            <a:off x="591705" y="3548280"/>
            <a:ext cx="10515600" cy="2326047"/>
          </a:xfrm>
        </p:spPr>
        <p:txBody>
          <a:bodyPr anchor="b">
            <a:normAutofit/>
          </a:bodyPr>
          <a:lstStyle>
            <a:lvl1pPr>
              <a:defRPr sz="4400">
                <a:solidFill>
                  <a:srgbClr val="F4FBF4"/>
                </a:solidFill>
              </a:defRPr>
            </a:lvl1pPr>
          </a:lstStyle>
          <a:p>
            <a:r>
              <a:rPr lang="nl-NL"/>
              <a:t>Afsluitend statement</a:t>
            </a:r>
          </a:p>
        </p:txBody>
      </p:sp>
    </p:spTree>
    <p:extLst>
      <p:ext uri="{BB962C8B-B14F-4D97-AF65-F5344CB8AC3E}">
        <p14:creationId xmlns:p14="http://schemas.microsoft.com/office/powerpoint/2010/main" val="3622565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C087E-619C-CFB2-B783-29A890DC99B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949CE87-CED1-E9D6-229A-ECF275ADD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4E217E0-9ABC-A33E-D259-6DA5CA6AAB60}"/>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E9980F1A-34B4-CD78-DBA6-395C05A476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A3C281-E85B-DE27-782D-25DAACD24268}"/>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509089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86B7A-7FEE-62A8-FC13-F91DD4C941F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0AB5C-20FE-713A-CE5E-4B314F79569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06DBC0-8FC3-9E0E-BABF-E7BD0D8DCD3B}"/>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B7B85A1E-6361-4B06-BF71-E62D0CEA79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49993C-3DD0-6DC7-0041-D7A02C0A9965}"/>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3300051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37899-1C28-BA06-514B-593494B8A7F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A4F556-61B7-88B4-4BD8-21FE0A5791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029C644-4230-4EA3-1265-8E2BD00BC5BF}"/>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E1B2ADF0-9A68-2500-31EA-C6B4A187AD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5F47CA-0BD4-6542-A4FE-257138718E3E}"/>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4275137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2D128-0CAF-4872-654D-59463D2768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95156E-27BE-9D8A-D5AD-D91D2CDB884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6BF9899-68D1-7A5B-D8CE-7DA5A2186A9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6C35C65-320B-F930-87FE-D2CA7E76177D}"/>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8AE4E9F0-47D4-4DBB-CD6E-1994D6E7BB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ADABC4-F5DD-6E64-BEEF-5086CF727C43}"/>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3242012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A6F00-2CCA-7582-E7DE-929555E74B2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3C5177-D052-E59D-8139-81C7348638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362375C-11E4-9397-3614-033FC57307B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453D193-CE56-BFC1-7E9A-5544D74637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3E160CC-ECBA-5DBE-E049-6D937EA2B40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8133841-7992-4EC1-9004-F9967CDE5751}"/>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8" name="Tijdelijke aanduiding voor voettekst 7">
            <a:extLst>
              <a:ext uri="{FF2B5EF4-FFF2-40B4-BE49-F238E27FC236}">
                <a16:creationId xmlns:a16="http://schemas.microsoft.com/office/drawing/2014/main" id="{0F648D7F-8FF3-4E51-6A9F-95135721E68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E9AA91C-36D5-DCB6-CD3A-4B761E5EA700}"/>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2402429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5ED6E-2BCA-AD6C-A23A-39067A554A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894E14-2088-51D7-4E22-C749B48BDF14}"/>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4" name="Tijdelijke aanduiding voor voettekst 3">
            <a:extLst>
              <a:ext uri="{FF2B5EF4-FFF2-40B4-BE49-F238E27FC236}">
                <a16:creationId xmlns:a16="http://schemas.microsoft.com/office/drawing/2014/main" id="{C69E610E-961B-EF25-0A0B-08E21408E7F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FAC9F18-65C9-78DC-9E50-6B8A786119DF}"/>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271628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_met mas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 – met masker</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24" y="150223"/>
            <a:ext cx="3122443" cy="1562956"/>
          </a:xfrm>
          <a:prstGeom prst="rect">
            <a:avLst/>
          </a:prstGeom>
        </p:spPr>
      </p:pic>
    </p:spTree>
    <p:extLst>
      <p:ext uri="{BB962C8B-B14F-4D97-AF65-F5344CB8AC3E}">
        <p14:creationId xmlns:p14="http://schemas.microsoft.com/office/powerpoint/2010/main" val="3274105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71A8AD7-8E96-42E6-F352-640E5983C1C2}"/>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3" name="Tijdelijke aanduiding voor voettekst 2">
            <a:extLst>
              <a:ext uri="{FF2B5EF4-FFF2-40B4-BE49-F238E27FC236}">
                <a16:creationId xmlns:a16="http://schemas.microsoft.com/office/drawing/2014/main" id="{8494C7C6-2D09-52B5-DD5F-80B77630321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0A5DAB3-7260-46E1-8CA5-D95EA860F48E}"/>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35752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F3E75-8BAA-796F-D083-3B4A111AF0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C35658-40F5-1852-FDA6-E2FC0EFCC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18D2B0-609F-6E1D-95B5-167B1F491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45F18F-3B2D-35F8-625C-49FBE4139EAE}"/>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2390CF1B-F9AD-8688-9997-1BC72026F5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88486-8CC4-F831-678D-08A693C68AA1}"/>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2668089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97B5C-92B6-731A-1189-E9F2F468A1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ECB7F0B-12D1-AC0E-935C-80CD9C25A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D0A7C2-D08A-2FE2-2292-1776EFA1A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DB7382-F5CA-BF8F-5EE8-41DB87931256}"/>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0FD14571-D975-1C7B-5082-D9F048C21B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C07B19-B616-1013-83CE-A860C308BC16}"/>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2338052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6AAD-9DE2-CFD6-E505-7D56F0177F9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C56BEA-11B4-F30C-9E4B-2640AB2D0ED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E8E06A-0B94-6CED-3E36-34999E51890D}"/>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AE7332A3-725F-93BC-E2EB-C18894310E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A3432E-728C-C223-A3D2-F1A539E41812}"/>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1058729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C25FDEF-75E2-2BE4-7C5F-88A8B197340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5B8418A-0896-41C3-87AA-99188FA0FFB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2ED46-FB03-583B-BDC5-676084AF379C}"/>
              </a:ext>
            </a:extLst>
          </p:cNvPr>
          <p:cNvSpPr>
            <a:spLocks noGrp="1"/>
          </p:cNvSpPr>
          <p:nvPr>
            <p:ph type="dt" sz="half" idx="10"/>
          </p:nvPr>
        </p:nvSpPr>
        <p:spPr/>
        <p:txBody>
          <a:bodyPr/>
          <a:lstStyle/>
          <a:p>
            <a:fld id="{CBE20DFC-E52A-4E44-955B-5133F90D64D3}"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E6B83543-29AA-DD79-191E-BC6F7A1D8F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F75553-4294-017F-CBF2-D2834935D637}"/>
              </a:ext>
            </a:extLst>
          </p:cNvPr>
          <p:cNvSpPr>
            <a:spLocks noGrp="1"/>
          </p:cNvSpPr>
          <p:nvPr>
            <p:ph type="sldNum" sz="quarter" idx="12"/>
          </p:nvPr>
        </p:nvSpPr>
        <p:spPr/>
        <p:txBody>
          <a:bodyPr/>
          <a:lstStyle/>
          <a:p>
            <a:fld id="{3813FB0D-7386-4E67-879F-05FCBE4BEBB4}" type="slidenum">
              <a:rPr lang="nl-NL" smtClean="0"/>
              <a:t>‹nr.›</a:t>
            </a:fld>
            <a:endParaRPr lang="nl-NL"/>
          </a:p>
        </p:txBody>
      </p:sp>
    </p:spTree>
    <p:extLst>
      <p:ext uri="{BB962C8B-B14F-4D97-AF65-F5344CB8AC3E}">
        <p14:creationId xmlns:p14="http://schemas.microsoft.com/office/powerpoint/2010/main" val="206193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0A565E"/>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marL="0" indent="0">
              <a:buNone/>
              <a:defRPr>
                <a:solidFill>
                  <a:srgbClr val="0A565E"/>
                </a:solidFill>
                <a:latin typeface="Silka" panose="00000500000000000000" pitchFamily="50" charset="0"/>
              </a:defRPr>
            </a:lvl1pPr>
            <a:lvl2pPr marL="457200" indent="0">
              <a:buFont typeface="Courier New" panose="02070309020205020404" pitchFamily="49" charset="0"/>
              <a:buNone/>
              <a:defRPr>
                <a:solidFill>
                  <a:srgbClr val="0A565E"/>
                </a:solidFill>
                <a:latin typeface="Silka" panose="00000500000000000000" pitchFamily="50" charset="0"/>
              </a:defRPr>
            </a:lvl2pPr>
            <a:lvl3pPr marL="914400" indent="0">
              <a:buFont typeface="Wingdings" panose="05000000000000000000" pitchFamily="2" charset="2"/>
              <a:buNone/>
              <a:defRPr>
                <a:solidFill>
                  <a:srgbClr val="0A565E"/>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Lopende tekst</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p>
            <a:fld id="{CF4332CE-D0D9-415E-BB39-383223772D92}" type="slidenum">
              <a:rPr lang="nl-NL" smtClean="0"/>
              <a:t>‹nr.›</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1C87A08-8D0D-1CEB-7FAC-F3C7BAFF1C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133148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F4FBF4"/>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marL="0" indent="0">
              <a:buNone/>
              <a:defRPr>
                <a:solidFill>
                  <a:srgbClr val="F4FBF4"/>
                </a:solidFill>
                <a:latin typeface="Silka" panose="00000500000000000000" pitchFamily="50" charset="0"/>
              </a:defRPr>
            </a:lvl1pPr>
            <a:lvl2pPr marL="685800" indent="-228600">
              <a:buFont typeface="Courier New" panose="02070309020205020404" pitchFamily="49" charset="0"/>
              <a:buChar char="o"/>
              <a:defRPr>
                <a:solidFill>
                  <a:srgbClr val="F4FBF4"/>
                </a:solidFill>
                <a:latin typeface="Silka" panose="00000500000000000000" pitchFamily="50" charset="0"/>
              </a:defRPr>
            </a:lvl2pPr>
            <a:lvl3pPr marL="1143000" indent="-228600">
              <a:buFont typeface="Wingdings" panose="05000000000000000000" pitchFamily="2" charset="2"/>
              <a:buChar char="§"/>
              <a:defRPr>
                <a:solidFill>
                  <a:srgbClr val="F4FBF4"/>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Lopende tekst</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‹nr.›</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91A7CCE4-CFA9-2207-8E2E-F26516B048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28396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Opsomm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0A565E"/>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a:defRPr>
                <a:solidFill>
                  <a:srgbClr val="0A565E"/>
                </a:solidFill>
                <a:latin typeface="Silka" panose="00000500000000000000" pitchFamily="50" charset="0"/>
              </a:defRPr>
            </a:lvl1pPr>
            <a:lvl2pPr marL="685800" indent="-228600">
              <a:buFont typeface="Courier New" panose="02070309020205020404" pitchFamily="49" charset="0"/>
              <a:buChar char="o"/>
              <a:defRPr>
                <a:solidFill>
                  <a:srgbClr val="0A565E"/>
                </a:solidFill>
                <a:latin typeface="Silka" panose="00000500000000000000" pitchFamily="50" charset="0"/>
              </a:defRPr>
            </a:lvl2pPr>
            <a:lvl3pPr marL="1143000" indent="-228600">
              <a:buFont typeface="Wingdings" panose="05000000000000000000" pitchFamily="2" charset="2"/>
              <a:buChar char="§"/>
              <a:defRPr>
                <a:solidFill>
                  <a:srgbClr val="0A565E"/>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Opsomming</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p>
            <a:fld id="{CF4332CE-D0D9-415E-BB39-383223772D92}" type="slidenum">
              <a:rPr lang="nl-NL" smtClean="0"/>
              <a:t>‹nr.›</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1C87A08-8D0D-1CEB-7FAC-F3C7BAFF1C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71847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 Opsomm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F4FBF4"/>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a:defRPr>
                <a:solidFill>
                  <a:srgbClr val="F4FBF4"/>
                </a:solidFill>
                <a:latin typeface="Silka" panose="00000500000000000000" pitchFamily="50" charset="0"/>
              </a:defRPr>
            </a:lvl1pPr>
            <a:lvl2pPr marL="685800" indent="-228600">
              <a:buFont typeface="Courier New" panose="02070309020205020404" pitchFamily="49" charset="0"/>
              <a:buChar char="o"/>
              <a:defRPr>
                <a:solidFill>
                  <a:srgbClr val="F4FBF4"/>
                </a:solidFill>
                <a:latin typeface="Silka" panose="00000500000000000000" pitchFamily="50" charset="0"/>
              </a:defRPr>
            </a:lvl2pPr>
            <a:lvl3pPr marL="1143000" indent="-228600">
              <a:buFont typeface="Wingdings" panose="05000000000000000000" pitchFamily="2" charset="2"/>
              <a:buChar char="§"/>
              <a:defRPr>
                <a:solidFill>
                  <a:srgbClr val="F4FBF4"/>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Opsomming</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‹nr.›</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91A7CCE4-CFA9-2207-8E2E-F26516B048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319010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kst Dubbel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p:txBody>
          <a:body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nl-NL"/>
              <a:t>Lopende tekst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172200" y="1825625"/>
            <a:ext cx="5181600" cy="4351338"/>
          </a:xfrm>
        </p:spPr>
        <p:txBody>
          <a:bodyPr/>
          <a:lstStyle>
            <a:lvl1pPr marL="0" indent="0">
              <a:buNone/>
              <a:defRPr/>
            </a:lvl1pPr>
          </a:lstStyle>
          <a:p>
            <a:pPr lvl="0"/>
            <a:r>
              <a:rPr lang="nl-NL"/>
              <a:t>Lopende tekst</a:t>
            </a:r>
          </a:p>
        </p:txBody>
      </p:sp>
      <p:sp>
        <p:nvSpPr>
          <p:cNvPr id="7" name="Tijdelijke aanduiding voor dianummer 6">
            <a:extLst>
              <a:ext uri="{FF2B5EF4-FFF2-40B4-BE49-F238E27FC236}">
                <a16:creationId xmlns:a16="http://schemas.microsoft.com/office/drawing/2014/main" id="{9870A2F6-0264-51B9-9A1C-140686837CD2}"/>
              </a:ext>
            </a:extLst>
          </p:cNvPr>
          <p:cNvSpPr>
            <a:spLocks noGrp="1"/>
          </p:cNvSpPr>
          <p:nvPr>
            <p:ph type="sldNum" sz="quarter" idx="12"/>
          </p:nvPr>
        </p:nvSpPr>
        <p:spPr/>
        <p:txBody>
          <a:bodyPr/>
          <a:lstStyle/>
          <a:p>
            <a:fld id="{CF4332CE-D0D9-415E-BB39-383223772D92}" type="slidenum">
              <a:rPr lang="nl-NL" smtClean="0"/>
              <a:t>‹nr.›</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346615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kst Dubb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p:txBody>
          <a:bodyPr/>
          <a:lstStyle>
            <a:lvl1pPr>
              <a:defRPr>
                <a:solidFill>
                  <a:srgbClr val="F4FBF4"/>
                </a:solidFill>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solidFill>
                  <a:srgbClr val="F4FBF4"/>
                </a:solidFill>
              </a:defRPr>
            </a:lvl1pPr>
          </a:lstStyle>
          <a:p>
            <a:pPr lvl="0"/>
            <a:r>
              <a:rPr lang="nl-NL"/>
              <a:t>Lopende tekst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172200" y="1825625"/>
            <a:ext cx="5181600" cy="4351338"/>
          </a:xfrm>
        </p:spPr>
        <p:txBody>
          <a:bodyPr/>
          <a:lstStyle>
            <a:lvl1pPr marL="0" indent="0">
              <a:buNone/>
              <a:defRPr>
                <a:solidFill>
                  <a:srgbClr val="F4FBF4"/>
                </a:solidFill>
              </a:defRPr>
            </a:lvl1pPr>
          </a:lstStyle>
          <a:p>
            <a:pPr lvl="0"/>
            <a:r>
              <a:rPr lang="nl-NL"/>
              <a:t>Lopende tekst</a:t>
            </a:r>
          </a:p>
        </p:txBody>
      </p:sp>
      <p:sp>
        <p:nvSpPr>
          <p:cNvPr id="7" name="Tijdelijke aanduiding voor dianummer 6">
            <a:extLst>
              <a:ext uri="{FF2B5EF4-FFF2-40B4-BE49-F238E27FC236}">
                <a16:creationId xmlns:a16="http://schemas.microsoft.com/office/drawing/2014/main" id="{9870A2F6-0264-51B9-9A1C-140686837CD2}"/>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‹nr.›</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351039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0E6B253-BDD8-56BF-CDB0-B46FDB52D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4CD56E7-10EF-6F5F-BAAF-8B3698941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F2F0C1A1-DBC9-7682-3CC0-C42C00F20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A565E"/>
                </a:solidFill>
                <a:latin typeface="Silka" panose="00000500000000000000" pitchFamily="50" charset="0"/>
              </a:defRPr>
            </a:lvl1pPr>
          </a:lstStyle>
          <a:p>
            <a:fld id="{CF4332CE-D0D9-415E-BB39-383223772D92}" type="slidenum">
              <a:rPr lang="nl-NL" smtClean="0"/>
              <a:pPr/>
              <a:t>‹nr.›</a:t>
            </a:fld>
            <a:endParaRPr lang="nl-NL"/>
          </a:p>
        </p:txBody>
      </p:sp>
    </p:spTree>
    <p:extLst>
      <p:ext uri="{BB962C8B-B14F-4D97-AF65-F5344CB8AC3E}">
        <p14:creationId xmlns:p14="http://schemas.microsoft.com/office/powerpoint/2010/main" val="297754598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5" r:id="rId3"/>
    <p:sldLayoutId id="2147483663" r:id="rId4"/>
    <p:sldLayoutId id="2147483664" r:id="rId5"/>
    <p:sldLayoutId id="2147483650" r:id="rId6"/>
    <p:sldLayoutId id="2147483662" r:id="rId7"/>
    <p:sldLayoutId id="2147483652" r:id="rId8"/>
    <p:sldLayoutId id="2147483666" r:id="rId9"/>
    <p:sldLayoutId id="2147483667" r:id="rId10"/>
    <p:sldLayoutId id="2147483668" r:id="rId11"/>
    <p:sldLayoutId id="2147483676" r:id="rId12"/>
    <p:sldLayoutId id="2147483677" r:id="rId13"/>
    <p:sldLayoutId id="2147483678" r:id="rId14"/>
    <p:sldLayoutId id="2147483679" r:id="rId15"/>
    <p:sldLayoutId id="2147483680" r:id="rId16"/>
    <p:sldLayoutId id="2147483669" r:id="rId17"/>
    <p:sldLayoutId id="2147483670" r:id="rId18"/>
    <p:sldLayoutId id="2147483651" r:id="rId19"/>
    <p:sldLayoutId id="2147483671" r:id="rId20"/>
    <p:sldLayoutId id="2147483672" r:id="rId21"/>
    <p:sldLayoutId id="2147483673" r:id="rId22"/>
    <p:sldLayoutId id="2147483674" r:id="rId23"/>
  </p:sldLayoutIdLst>
  <p:txStyles>
    <p:titleStyle>
      <a:lvl1pPr algn="l" defTabSz="914400" rtl="0" eaLnBrk="1" latinLnBrk="0" hangingPunct="1">
        <a:lnSpc>
          <a:spcPct val="90000"/>
        </a:lnSpc>
        <a:spcBef>
          <a:spcPct val="0"/>
        </a:spcBef>
        <a:buNone/>
        <a:defRPr sz="4400" kern="1200">
          <a:solidFill>
            <a:srgbClr val="0A565E"/>
          </a:solidFill>
          <a:latin typeface="Silka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65E"/>
          </a:solidFill>
          <a:latin typeface="Silka" panose="00000500000000000000" pitchFamily="50"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0A565E"/>
          </a:solidFill>
          <a:latin typeface="Silka" panose="00000500000000000000" pitchFamily="50"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A565E"/>
          </a:solidFill>
          <a:latin typeface="Silk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61CE5F-8A7D-A380-D99F-0132B23F4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A8EC5B7-F2D7-5B66-172B-268BD41C8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EC4D61-2338-8A4A-8CDE-40EF040C5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E20DFC-E52A-4E44-955B-5133F90D64D3}"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F7DC3F12-8282-E082-873C-A1F0900B0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0232F4CA-FD0F-B73A-3B64-82094FBC43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13FB0D-7386-4E67-879F-05FCBE4BEBB4}" type="slidenum">
              <a:rPr lang="nl-NL" smtClean="0"/>
              <a:t>‹nr.›</a:t>
            </a:fld>
            <a:endParaRPr lang="nl-NL"/>
          </a:p>
        </p:txBody>
      </p:sp>
    </p:spTree>
    <p:extLst>
      <p:ext uri="{BB962C8B-B14F-4D97-AF65-F5344CB8AC3E}">
        <p14:creationId xmlns:p14="http://schemas.microsoft.com/office/powerpoint/2010/main" val="24034311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8" name="Tekstvak 7">
            <a:extLst>
              <a:ext uri="{FF2B5EF4-FFF2-40B4-BE49-F238E27FC236}">
                <a16:creationId xmlns:a16="http://schemas.microsoft.com/office/drawing/2014/main" id="{3DD03336-CFCF-40D4-5D1B-D488804CB3CB}"/>
              </a:ext>
            </a:extLst>
          </p:cNvPr>
          <p:cNvSpPr txBox="1"/>
          <p:nvPr/>
        </p:nvSpPr>
        <p:spPr>
          <a:xfrm>
            <a:off x="0" y="1930800"/>
            <a:ext cx="1229365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Deelsessie Klimaat</a:t>
            </a:r>
            <a:r>
              <a:rPr lang="nl-NL" sz="4400" b="1" dirty="0">
                <a:solidFill>
                  <a:srgbClr val="00416E"/>
                </a:solidFill>
                <a:latin typeface="Aptos" panose="02110004020202020204"/>
                <a:ea typeface="Calibri" panose="020F0502020204030204"/>
                <a:cs typeface="Calibri" panose="020F0502020204030204"/>
              </a:rPr>
              <a:t>, </a:t>
            </a:r>
            <a:r>
              <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Veiligheid &amp; Veerkracht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Gespreksleider: Hans van Daalen, burgemeester te Ermelo</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p:txBody>
      </p:sp>
      <p:sp>
        <p:nvSpPr>
          <p:cNvPr id="11" name="Ovaal 10">
            <a:extLst>
              <a:ext uri="{FF2B5EF4-FFF2-40B4-BE49-F238E27FC236}">
                <a16:creationId xmlns:a16="http://schemas.microsoft.com/office/drawing/2014/main" id="{856B08BD-5B21-E9F3-87BE-E0D1A9B8A6B1}"/>
              </a:ext>
            </a:extLst>
          </p:cNvPr>
          <p:cNvSpPr/>
          <p:nvPr/>
        </p:nvSpPr>
        <p:spPr>
          <a:xfrm>
            <a:off x="205822" y="236955"/>
            <a:ext cx="1198880" cy="118256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E4B46932-B4FE-521B-5A61-EFB73894DFB4}"/>
              </a:ext>
            </a:extLst>
          </p:cNvPr>
          <p:cNvSpPr/>
          <p:nvPr/>
        </p:nvSpPr>
        <p:spPr>
          <a:xfrm>
            <a:off x="1644179" y="364691"/>
            <a:ext cx="628308" cy="619760"/>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F776D1AA-4676-8703-6B3F-D8DFBFC03A05}"/>
              </a:ext>
            </a:extLst>
          </p:cNvPr>
          <p:cNvSpPr/>
          <p:nvPr/>
        </p:nvSpPr>
        <p:spPr>
          <a:xfrm>
            <a:off x="1404702" y="1183304"/>
            <a:ext cx="478955" cy="47243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6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al 10">
            <a:extLst>
              <a:ext uri="{FF2B5EF4-FFF2-40B4-BE49-F238E27FC236}">
                <a16:creationId xmlns:a16="http://schemas.microsoft.com/office/drawing/2014/main" id="{856B08BD-5B21-E9F3-87BE-E0D1A9B8A6B1}"/>
              </a:ext>
            </a:extLst>
          </p:cNvPr>
          <p:cNvSpPr/>
          <p:nvPr/>
        </p:nvSpPr>
        <p:spPr>
          <a:xfrm>
            <a:off x="205822" y="236955"/>
            <a:ext cx="1198880" cy="118256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E4B46932-B4FE-521B-5A61-EFB73894DFB4}"/>
              </a:ext>
            </a:extLst>
          </p:cNvPr>
          <p:cNvSpPr/>
          <p:nvPr/>
        </p:nvSpPr>
        <p:spPr>
          <a:xfrm>
            <a:off x="1644179" y="364691"/>
            <a:ext cx="628308" cy="619760"/>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F776D1AA-4676-8703-6B3F-D8DFBFC03A05}"/>
              </a:ext>
            </a:extLst>
          </p:cNvPr>
          <p:cNvSpPr/>
          <p:nvPr/>
        </p:nvSpPr>
        <p:spPr>
          <a:xfrm>
            <a:off x="1404702" y="1183304"/>
            <a:ext cx="478955" cy="47243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1352798A-7CE6-4632-20C1-E29BFC31D110}"/>
              </a:ext>
            </a:extLst>
          </p:cNvPr>
          <p:cNvPicPr>
            <a:picLocks noChangeAspect="1"/>
          </p:cNvPicPr>
          <p:nvPr/>
        </p:nvPicPr>
        <p:blipFill>
          <a:blip r:embed="rId3"/>
          <a:stretch>
            <a:fillRect/>
          </a:stretch>
        </p:blipFill>
        <p:spPr>
          <a:xfrm>
            <a:off x="0" y="62632"/>
            <a:ext cx="12192000" cy="6858001"/>
          </a:xfrm>
          <a:prstGeom prst="rect">
            <a:avLst/>
          </a:prstGeom>
        </p:spPr>
      </p:pic>
    </p:spTree>
    <p:extLst>
      <p:ext uri="{BB962C8B-B14F-4D97-AF65-F5344CB8AC3E}">
        <p14:creationId xmlns:p14="http://schemas.microsoft.com/office/powerpoint/2010/main" val="258313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al 10">
            <a:extLst>
              <a:ext uri="{FF2B5EF4-FFF2-40B4-BE49-F238E27FC236}">
                <a16:creationId xmlns:a16="http://schemas.microsoft.com/office/drawing/2014/main" id="{856B08BD-5B21-E9F3-87BE-E0D1A9B8A6B1}"/>
              </a:ext>
            </a:extLst>
          </p:cNvPr>
          <p:cNvSpPr/>
          <p:nvPr/>
        </p:nvSpPr>
        <p:spPr>
          <a:xfrm>
            <a:off x="205822" y="236955"/>
            <a:ext cx="1198880" cy="118256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E4B46932-B4FE-521B-5A61-EFB73894DFB4}"/>
              </a:ext>
            </a:extLst>
          </p:cNvPr>
          <p:cNvSpPr/>
          <p:nvPr/>
        </p:nvSpPr>
        <p:spPr>
          <a:xfrm>
            <a:off x="1644179" y="364691"/>
            <a:ext cx="628308" cy="619760"/>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F776D1AA-4676-8703-6B3F-D8DFBFC03A05}"/>
              </a:ext>
            </a:extLst>
          </p:cNvPr>
          <p:cNvSpPr/>
          <p:nvPr/>
        </p:nvSpPr>
        <p:spPr>
          <a:xfrm>
            <a:off x="1404702" y="1183304"/>
            <a:ext cx="478955" cy="47243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4945DAB7-F32C-BE4B-7D10-463017C8959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187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8" name="Tekstvak 7">
            <a:extLst>
              <a:ext uri="{FF2B5EF4-FFF2-40B4-BE49-F238E27FC236}">
                <a16:creationId xmlns:a16="http://schemas.microsoft.com/office/drawing/2014/main" id="{3DD03336-CFCF-40D4-5D1B-D488804CB3CB}"/>
              </a:ext>
            </a:extLst>
          </p:cNvPr>
          <p:cNvSpPr txBox="1"/>
          <p:nvPr/>
        </p:nvSpPr>
        <p:spPr>
          <a:xfrm>
            <a:off x="0" y="1930800"/>
            <a:ext cx="1229365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Deelsessie Klimaat</a:t>
            </a:r>
            <a:r>
              <a:rPr lang="nl-NL" sz="4400" b="1" dirty="0">
                <a:solidFill>
                  <a:srgbClr val="00416E"/>
                </a:solidFill>
                <a:latin typeface="Aptos" panose="02110004020202020204"/>
                <a:ea typeface="Calibri" panose="020F0502020204030204"/>
                <a:cs typeface="Calibri" panose="020F0502020204030204"/>
              </a:rPr>
              <a:t>, </a:t>
            </a:r>
            <a:r>
              <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Veiligheid &amp; Veerkracht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Gespreksleider: Hans van Daalen, burgemeester te Ermelo</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p:txBody>
      </p:sp>
      <p:sp>
        <p:nvSpPr>
          <p:cNvPr id="11" name="Ovaal 10">
            <a:extLst>
              <a:ext uri="{FF2B5EF4-FFF2-40B4-BE49-F238E27FC236}">
                <a16:creationId xmlns:a16="http://schemas.microsoft.com/office/drawing/2014/main" id="{856B08BD-5B21-E9F3-87BE-E0D1A9B8A6B1}"/>
              </a:ext>
            </a:extLst>
          </p:cNvPr>
          <p:cNvSpPr/>
          <p:nvPr/>
        </p:nvSpPr>
        <p:spPr>
          <a:xfrm>
            <a:off x="205822" y="236955"/>
            <a:ext cx="1198880" cy="118256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E4B46932-B4FE-521B-5A61-EFB73894DFB4}"/>
              </a:ext>
            </a:extLst>
          </p:cNvPr>
          <p:cNvSpPr/>
          <p:nvPr/>
        </p:nvSpPr>
        <p:spPr>
          <a:xfrm>
            <a:off x="1644179" y="364691"/>
            <a:ext cx="628308" cy="619760"/>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F776D1AA-4676-8703-6B3F-D8DFBFC03A05}"/>
              </a:ext>
            </a:extLst>
          </p:cNvPr>
          <p:cNvSpPr/>
          <p:nvPr/>
        </p:nvSpPr>
        <p:spPr>
          <a:xfrm>
            <a:off x="1404702" y="1183304"/>
            <a:ext cx="478955" cy="47243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88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8" name="Tekstvak 7">
            <a:extLst>
              <a:ext uri="{FF2B5EF4-FFF2-40B4-BE49-F238E27FC236}">
                <a16:creationId xmlns:a16="http://schemas.microsoft.com/office/drawing/2014/main" id="{3DD03336-CFCF-40D4-5D1B-D488804CB3CB}"/>
              </a:ext>
            </a:extLst>
          </p:cNvPr>
          <p:cNvSpPr txBox="1"/>
          <p:nvPr/>
        </p:nvSpPr>
        <p:spPr>
          <a:xfrm>
            <a:off x="-30962" y="1023201"/>
            <a:ext cx="1225392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		Deelsessie Klimaat, Veiligheid &amp; Veerkracht</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r>
              <a:rPr lang="nl-NL" sz="4000" dirty="0">
                <a:solidFill>
                  <a:srgbClr val="00416E"/>
                </a:solidFill>
                <a:latin typeface="Aptos" panose="02110004020202020204"/>
                <a:ea typeface="Calibri" panose="020F0502020204030204"/>
                <a:cs typeface="Calibri" panose="020F0502020204030204"/>
              </a:rPr>
              <a:t>			</a:t>
            </a:r>
            <a:r>
              <a:rPr kumimoji="0" lang="nl-NL" sz="20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Gespreksleider: Hans van Daalen, burgemeester te Ermelo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nl-NL" sz="2000" i="0" u="none" strike="noStrike" baseline="0" dirty="0">
                <a:solidFill>
                  <a:srgbClr val="00416E"/>
                </a:solidFill>
                <a:latin typeface="Aptos" panose="02110004020202020204"/>
                <a:cs typeface="Calibri" panose="020F0502020204030204"/>
              </a:rPr>
              <a:t>			Vraagstelling: 	</a:t>
            </a:r>
            <a:r>
              <a:rPr lang="nl-NL" sz="2000" dirty="0">
                <a:solidFill>
                  <a:srgbClr val="00416E"/>
                </a:solidFill>
                <a:latin typeface="Aptos" panose="02110004020202020204"/>
                <a:cs typeface="Calibri" panose="020F0502020204030204"/>
              </a:rPr>
              <a:t>Werken aan veiligheid &amp; veerkracht?!  </a:t>
            </a:r>
          </a:p>
          <a:p>
            <a:pPr marL="0" marR="0" lvl="0" indent="0" defTabSz="914400" rtl="0" eaLnBrk="1" fontAlgn="auto" latinLnBrk="0" hangingPunct="1">
              <a:lnSpc>
                <a:spcPct val="100000"/>
              </a:lnSpc>
              <a:spcBef>
                <a:spcPts val="0"/>
              </a:spcBef>
              <a:spcAft>
                <a:spcPts val="0"/>
              </a:spcAft>
              <a:buClrTx/>
              <a:buSzTx/>
              <a:buFontTx/>
              <a:buNone/>
              <a:tabLst/>
              <a:defRPr/>
            </a:pPr>
            <a:r>
              <a:rPr lang="nl-NL" sz="2000" dirty="0">
                <a:solidFill>
                  <a:srgbClr val="00416E"/>
                </a:solidFill>
                <a:latin typeface="Aptos" panose="02110004020202020204"/>
                <a:cs typeface="Calibri" panose="020F0502020204030204"/>
              </a:rPr>
              <a:t>					Hoe vergroten we de maatschappelijke veerkracht 							tegen de (lokale) gevolgen van klimaatextremen als </a:t>
            </a:r>
          </a:p>
          <a:p>
            <a:pPr marL="0" marR="0" lvl="0" indent="0" defTabSz="914400" rtl="0" eaLnBrk="1" fontAlgn="auto" latinLnBrk="0" hangingPunct="1">
              <a:lnSpc>
                <a:spcPct val="100000"/>
              </a:lnSpc>
              <a:spcBef>
                <a:spcPts val="0"/>
              </a:spcBef>
              <a:spcAft>
                <a:spcPts val="0"/>
              </a:spcAft>
              <a:buClrTx/>
              <a:buSzTx/>
              <a:buFontTx/>
              <a:buNone/>
              <a:tabLst/>
              <a:defRPr/>
            </a:pPr>
            <a:r>
              <a:rPr lang="nl-NL" sz="2000" dirty="0">
                <a:solidFill>
                  <a:srgbClr val="00416E"/>
                </a:solidFill>
                <a:latin typeface="Aptos" panose="02110004020202020204"/>
                <a:cs typeface="Calibri" panose="020F0502020204030204"/>
              </a:rPr>
              <a:t>					wateroverlast, overstromingen, natuurbranden of hitte?</a:t>
            </a:r>
          </a:p>
          <a:p>
            <a:pPr marL="0" marR="0" lvl="0" indent="0" defTabSz="914400" rtl="0" eaLnBrk="1" fontAlgn="auto" latinLnBrk="0" hangingPunct="1">
              <a:lnSpc>
                <a:spcPct val="100000"/>
              </a:lnSpc>
              <a:spcBef>
                <a:spcPts val="0"/>
              </a:spcBef>
              <a:spcAft>
                <a:spcPts val="0"/>
              </a:spcAft>
              <a:buClrTx/>
              <a:buSzTx/>
              <a:buFontTx/>
              <a:buNone/>
              <a:tabLst/>
              <a:defRPr/>
            </a:pPr>
            <a:endParaRPr lang="nl-NL" sz="2000" dirty="0">
              <a:solidFill>
                <a:srgbClr val="00416E"/>
              </a:solidFill>
              <a:latin typeface="Aptos" panose="02110004020202020204"/>
              <a:cs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nl-NL" sz="2000" dirty="0">
                <a:solidFill>
                  <a:srgbClr val="00416E"/>
                </a:solidFill>
                <a:latin typeface="Aptos" panose="02110004020202020204"/>
                <a:cs typeface="Calibri" panose="020F0502020204030204"/>
              </a:rPr>
              <a:t>			</a:t>
            </a:r>
            <a:r>
              <a:rPr lang="nl-NL" sz="2000" dirty="0" err="1">
                <a:solidFill>
                  <a:srgbClr val="00416E"/>
                </a:solidFill>
                <a:latin typeface="Aptos" panose="02110004020202020204"/>
                <a:cs typeface="Calibri" panose="020F0502020204030204"/>
              </a:rPr>
              <a:t>Pitches</a:t>
            </a:r>
            <a:r>
              <a:rPr lang="nl-NL" sz="2000" dirty="0">
                <a:solidFill>
                  <a:srgbClr val="00416E"/>
                </a:solidFill>
                <a:latin typeface="Aptos" panose="02110004020202020204"/>
                <a:cs typeface="Calibri" panose="020F0502020204030204"/>
              </a:rPr>
              <a:t>:		Charles Rijsbosch, coördinator DPRA-werkregio PWVE</a:t>
            </a:r>
          </a:p>
          <a:p>
            <a:pPr marL="0" marR="0" lvl="0" indent="0" defTabSz="914400" rtl="0" eaLnBrk="1" fontAlgn="auto" latinLnBrk="0" hangingPunct="1">
              <a:lnSpc>
                <a:spcPct val="100000"/>
              </a:lnSpc>
              <a:spcBef>
                <a:spcPts val="0"/>
              </a:spcBef>
              <a:spcAft>
                <a:spcPts val="0"/>
              </a:spcAft>
              <a:buClrTx/>
              <a:buSzTx/>
              <a:buFontTx/>
              <a:buNone/>
              <a:tabLst/>
              <a:defRPr/>
            </a:pPr>
            <a:r>
              <a:rPr lang="nl-NL" sz="2000" dirty="0">
                <a:solidFill>
                  <a:srgbClr val="00416E"/>
                </a:solidFill>
                <a:latin typeface="Aptos" panose="02110004020202020204"/>
                <a:cs typeface="Calibri" panose="020F0502020204030204"/>
              </a:rPr>
              <a:t>					Elsbeth van der Graaf, adviseur veiligheid VRU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dirty="0">
                <a:solidFill>
                  <a:srgbClr val="00416E"/>
                </a:solidFill>
                <a:latin typeface="Aptos" panose="02110004020202020204"/>
                <a:cs typeface="Calibri" panose="020F0502020204030204"/>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p:txBody>
      </p:sp>
      <p:sp>
        <p:nvSpPr>
          <p:cNvPr id="11" name="Ovaal 10">
            <a:extLst>
              <a:ext uri="{FF2B5EF4-FFF2-40B4-BE49-F238E27FC236}">
                <a16:creationId xmlns:a16="http://schemas.microsoft.com/office/drawing/2014/main" id="{856B08BD-5B21-E9F3-87BE-E0D1A9B8A6B1}"/>
              </a:ext>
            </a:extLst>
          </p:cNvPr>
          <p:cNvSpPr/>
          <p:nvPr/>
        </p:nvSpPr>
        <p:spPr>
          <a:xfrm>
            <a:off x="205822" y="236955"/>
            <a:ext cx="1198880" cy="118256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E4B46932-B4FE-521B-5A61-EFB73894DFB4}"/>
              </a:ext>
            </a:extLst>
          </p:cNvPr>
          <p:cNvSpPr/>
          <p:nvPr/>
        </p:nvSpPr>
        <p:spPr>
          <a:xfrm>
            <a:off x="1644179" y="364691"/>
            <a:ext cx="628308" cy="619760"/>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F776D1AA-4676-8703-6B3F-D8DFBFC03A05}"/>
              </a:ext>
            </a:extLst>
          </p:cNvPr>
          <p:cNvSpPr/>
          <p:nvPr/>
        </p:nvSpPr>
        <p:spPr>
          <a:xfrm>
            <a:off x="1404702" y="1183304"/>
            <a:ext cx="478955" cy="47243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74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buitenshuis, boom, plant, vegetatie&#10;&#10;Automatisch gegenereerde beschrijving">
            <a:extLst>
              <a:ext uri="{FF2B5EF4-FFF2-40B4-BE49-F238E27FC236}">
                <a16:creationId xmlns:a16="http://schemas.microsoft.com/office/drawing/2014/main" id="{23154299-18AB-6841-455F-FB06767625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91564" y="2438400"/>
            <a:ext cx="5800436" cy="5081273"/>
          </a:xfrm>
          <a:prstGeom prst="rect">
            <a:avLst/>
          </a:prstGeom>
        </p:spPr>
      </p:pic>
      <p:pic>
        <p:nvPicPr>
          <p:cNvPr id="6" name="Afbeelding 5" descr="Afbeelding met schermopname, Graphics, tekenfilm, kunst&#10;&#10;Automatisch gegenereerde beschrijving">
            <a:extLst>
              <a:ext uri="{FF2B5EF4-FFF2-40B4-BE49-F238E27FC236}">
                <a16:creationId xmlns:a16="http://schemas.microsoft.com/office/drawing/2014/main" id="{14CF34E2-6F53-00B7-A4FF-B2BAAFDF4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115" y="2229124"/>
            <a:ext cx="6054885" cy="7356313"/>
          </a:xfrm>
          <a:prstGeom prst="rect">
            <a:avLst/>
          </a:prstGeom>
        </p:spPr>
      </p:pic>
      <p:sp>
        <p:nvSpPr>
          <p:cNvPr id="2" name="Titel 1">
            <a:extLst>
              <a:ext uri="{FF2B5EF4-FFF2-40B4-BE49-F238E27FC236}">
                <a16:creationId xmlns:a16="http://schemas.microsoft.com/office/drawing/2014/main" id="{0FBA05DD-ACA2-D9B4-CFB7-7FEB69EFDF25}"/>
              </a:ext>
            </a:extLst>
          </p:cNvPr>
          <p:cNvSpPr>
            <a:spLocks noGrp="1"/>
          </p:cNvSpPr>
          <p:nvPr>
            <p:ph type="ctrTitle"/>
          </p:nvPr>
        </p:nvSpPr>
        <p:spPr/>
        <p:txBody>
          <a:bodyPr>
            <a:normAutofit fontScale="90000"/>
          </a:bodyPr>
          <a:lstStyle/>
          <a:p>
            <a:r>
              <a:rPr lang="en-GB" dirty="0" err="1"/>
              <a:t>Adaptatiepiramide</a:t>
            </a:r>
            <a:r>
              <a:rPr lang="en-GB" dirty="0"/>
              <a:t> </a:t>
            </a:r>
            <a:br>
              <a:rPr lang="en-GB" dirty="0"/>
            </a:br>
            <a:r>
              <a:rPr lang="en-GB" dirty="0" err="1"/>
              <a:t>Vallei</a:t>
            </a:r>
            <a:r>
              <a:rPr lang="en-GB" dirty="0"/>
              <a:t> &amp; </a:t>
            </a:r>
            <a:r>
              <a:rPr lang="en-GB" dirty="0" err="1"/>
              <a:t>Veluwe</a:t>
            </a:r>
            <a:endParaRPr lang="nl-NL" dirty="0"/>
          </a:p>
        </p:txBody>
      </p:sp>
      <p:sp>
        <p:nvSpPr>
          <p:cNvPr id="3" name="Ondertitel 2">
            <a:extLst>
              <a:ext uri="{FF2B5EF4-FFF2-40B4-BE49-F238E27FC236}">
                <a16:creationId xmlns:a16="http://schemas.microsoft.com/office/drawing/2014/main" id="{8D6CEE8E-80E1-50E8-4317-4CB89AF00758}"/>
              </a:ext>
            </a:extLst>
          </p:cNvPr>
          <p:cNvSpPr>
            <a:spLocks noGrp="1"/>
          </p:cNvSpPr>
          <p:nvPr>
            <p:ph type="subTitle" idx="1"/>
          </p:nvPr>
        </p:nvSpPr>
        <p:spPr/>
        <p:txBody>
          <a:bodyPr>
            <a:normAutofit/>
          </a:bodyPr>
          <a:lstStyle/>
          <a:p>
            <a:endParaRPr lang="nl-NL"/>
          </a:p>
          <a:p>
            <a:endParaRPr lang="nl-NL"/>
          </a:p>
        </p:txBody>
      </p:sp>
      <p:sp>
        <p:nvSpPr>
          <p:cNvPr id="4" name="Tekstvak 3">
            <a:extLst>
              <a:ext uri="{FF2B5EF4-FFF2-40B4-BE49-F238E27FC236}">
                <a16:creationId xmlns:a16="http://schemas.microsoft.com/office/drawing/2014/main" id="{320185D6-2F83-6186-DF45-F04AD927FB2E}"/>
              </a:ext>
            </a:extLst>
          </p:cNvPr>
          <p:cNvSpPr txBox="1"/>
          <p:nvPr/>
        </p:nvSpPr>
        <p:spPr>
          <a:xfrm>
            <a:off x="724318" y="3846634"/>
            <a:ext cx="56672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a:solidFill>
                  <a:srgbClr val="FFFFFF"/>
                </a:solidFill>
                <a:cs typeface="Calibri"/>
              </a:rPr>
              <a:t>Een concept voor koersbepaling en samenwerking op weg naar een robuust klimaatbestendig systeem van de regio</a:t>
            </a:r>
            <a:endParaRPr lang="nl-NL" sz="2000" dirty="0">
              <a:solidFill>
                <a:srgbClr val="FFFFFF"/>
              </a:solidFill>
            </a:endParaRPr>
          </a:p>
        </p:txBody>
      </p:sp>
      <p:pic>
        <p:nvPicPr>
          <p:cNvPr id="7" name="Afbeelding 6">
            <a:extLst>
              <a:ext uri="{FF2B5EF4-FFF2-40B4-BE49-F238E27FC236}">
                <a16:creationId xmlns:a16="http://schemas.microsoft.com/office/drawing/2014/main" id="{5C244269-2217-BF53-7542-4892C71E9B6B}"/>
              </a:ext>
            </a:extLst>
          </p:cNvPr>
          <p:cNvPicPr>
            <a:picLocks noChangeAspect="1"/>
          </p:cNvPicPr>
          <p:nvPr/>
        </p:nvPicPr>
        <p:blipFill>
          <a:blip r:embed="rId5"/>
          <a:stretch>
            <a:fillRect/>
          </a:stretch>
        </p:blipFill>
        <p:spPr>
          <a:xfrm>
            <a:off x="9566165" y="306949"/>
            <a:ext cx="2003172" cy="1770044"/>
          </a:xfrm>
          <a:prstGeom prst="rect">
            <a:avLst/>
          </a:prstGeom>
        </p:spPr>
      </p:pic>
    </p:spTree>
    <p:extLst>
      <p:ext uri="{BB962C8B-B14F-4D97-AF65-F5344CB8AC3E}">
        <p14:creationId xmlns:p14="http://schemas.microsoft.com/office/powerpoint/2010/main" val="127876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DBCE-5DD1-141F-8E17-E3CF6939DB8B}"/>
              </a:ext>
            </a:extLst>
          </p:cNvPr>
          <p:cNvSpPr>
            <a:spLocks noGrp="1"/>
          </p:cNvSpPr>
          <p:nvPr>
            <p:ph type="title"/>
          </p:nvPr>
        </p:nvSpPr>
        <p:spPr>
          <a:xfrm>
            <a:off x="618613" y="331302"/>
            <a:ext cx="11174261" cy="1325563"/>
          </a:xfrm>
        </p:spPr>
        <p:txBody>
          <a:bodyPr>
            <a:normAutofit/>
          </a:bodyPr>
          <a:lstStyle/>
          <a:p>
            <a:r>
              <a:rPr lang="en-GB" dirty="0"/>
              <a:t>Als regio </a:t>
            </a:r>
            <a:r>
              <a:rPr lang="en-GB" dirty="0" err="1"/>
              <a:t>streven</a:t>
            </a:r>
            <a:r>
              <a:rPr lang="en-GB" dirty="0"/>
              <a:t> we </a:t>
            </a:r>
            <a:r>
              <a:rPr lang="en-GB" dirty="0" err="1"/>
              <a:t>naar</a:t>
            </a:r>
            <a:r>
              <a:rPr lang="en-GB" dirty="0"/>
              <a:t> </a:t>
            </a:r>
            <a:r>
              <a:rPr lang="en-GB" dirty="0" err="1"/>
              <a:t>een</a:t>
            </a:r>
            <a:r>
              <a:rPr lang="en-GB" dirty="0"/>
              <a:t> </a:t>
            </a:r>
            <a:r>
              <a:rPr lang="en-GB" dirty="0" err="1"/>
              <a:t>gezamenlijk</a:t>
            </a:r>
            <a:r>
              <a:rPr lang="en-GB" dirty="0"/>
              <a:t> </a:t>
            </a:r>
            <a:r>
              <a:rPr lang="en-GB" dirty="0" err="1"/>
              <a:t>doel</a:t>
            </a:r>
            <a:r>
              <a:rPr lang="en-GB" dirty="0"/>
              <a:t>:</a:t>
            </a:r>
            <a:endParaRPr lang="nl-NL" dirty="0"/>
          </a:p>
        </p:txBody>
      </p:sp>
      <p:sp>
        <p:nvSpPr>
          <p:cNvPr id="3" name="Tijdelijke aanduiding voor inhoud 2">
            <a:extLst>
              <a:ext uri="{FF2B5EF4-FFF2-40B4-BE49-F238E27FC236}">
                <a16:creationId xmlns:a16="http://schemas.microsoft.com/office/drawing/2014/main" id="{B489BB3B-A5FD-0808-312E-B8463C891D41}"/>
              </a:ext>
            </a:extLst>
          </p:cNvPr>
          <p:cNvSpPr>
            <a:spLocks noGrp="1"/>
          </p:cNvSpPr>
          <p:nvPr>
            <p:ph idx="1"/>
          </p:nvPr>
        </p:nvSpPr>
        <p:spPr>
          <a:xfrm>
            <a:off x="838200" y="1565846"/>
            <a:ext cx="10515600" cy="4351338"/>
          </a:xfrm>
        </p:spPr>
        <p:txBody>
          <a:bodyPr/>
          <a:lstStyle/>
          <a:p>
            <a:r>
              <a:rPr lang="en-GB" dirty="0"/>
              <a:t>	</a:t>
            </a:r>
            <a:r>
              <a:rPr lang="en-GB" dirty="0" err="1"/>
              <a:t>een</a:t>
            </a:r>
            <a:r>
              <a:rPr lang="en-GB" dirty="0"/>
              <a:t> </a:t>
            </a:r>
            <a:r>
              <a:rPr lang="en-GB" dirty="0" err="1"/>
              <a:t>klimaatbestendig</a:t>
            </a:r>
            <a:r>
              <a:rPr lang="en-GB" dirty="0"/>
              <a:t> </a:t>
            </a:r>
            <a:r>
              <a:rPr lang="en-GB" dirty="0" err="1"/>
              <a:t>systeem</a:t>
            </a:r>
            <a:r>
              <a:rPr lang="en-GB" dirty="0"/>
              <a:t> </a:t>
            </a:r>
            <a:r>
              <a:rPr lang="en-GB" dirty="0" err="1"/>
              <a:t>dat</a:t>
            </a:r>
            <a:r>
              <a:rPr lang="en-GB" dirty="0"/>
              <a:t> </a:t>
            </a:r>
            <a:r>
              <a:rPr lang="en-GB" dirty="0" err="1"/>
              <a:t>tegen</a:t>
            </a:r>
            <a:r>
              <a:rPr lang="en-GB" dirty="0"/>
              <a:t> </a:t>
            </a:r>
            <a:r>
              <a:rPr lang="en-GB" dirty="0" err="1"/>
              <a:t>een</a:t>
            </a:r>
            <a:r>
              <a:rPr lang="en-GB" dirty="0"/>
              <a:t> </a:t>
            </a:r>
            <a:r>
              <a:rPr lang="en-GB" dirty="0" err="1"/>
              <a:t>stootje</a:t>
            </a:r>
            <a:r>
              <a:rPr lang="en-GB" dirty="0"/>
              <a:t> </a:t>
            </a:r>
            <a:r>
              <a:rPr lang="en-GB" dirty="0" err="1"/>
              <a:t>kan</a:t>
            </a:r>
            <a:endParaRPr lang="nl-NL" dirty="0"/>
          </a:p>
          <a:p>
            <a:endParaRPr lang="nl-NL" dirty="0"/>
          </a:p>
        </p:txBody>
      </p:sp>
      <p:grpSp>
        <p:nvGrpSpPr>
          <p:cNvPr id="4" name="Groep 3">
            <a:extLst>
              <a:ext uri="{FF2B5EF4-FFF2-40B4-BE49-F238E27FC236}">
                <a16:creationId xmlns:a16="http://schemas.microsoft.com/office/drawing/2014/main" id="{262F2EA9-FF03-CC87-23D0-472F405D4D4D}"/>
              </a:ext>
            </a:extLst>
          </p:cNvPr>
          <p:cNvGrpSpPr/>
          <p:nvPr/>
        </p:nvGrpSpPr>
        <p:grpSpPr>
          <a:xfrm>
            <a:off x="3173950" y="2797804"/>
            <a:ext cx="4457944" cy="3695071"/>
            <a:chOff x="1571625" y="1243639"/>
            <a:chExt cx="5486396" cy="4734662"/>
          </a:xfrm>
        </p:grpSpPr>
        <p:sp>
          <p:nvSpPr>
            <p:cNvPr id="5" name="Gelijkbenige driehoek 10">
              <a:extLst>
                <a:ext uri="{FF2B5EF4-FFF2-40B4-BE49-F238E27FC236}">
                  <a16:creationId xmlns:a16="http://schemas.microsoft.com/office/drawing/2014/main" id="{88656956-76D0-B3E1-6519-6B8051F4FAAB}"/>
                </a:ext>
              </a:extLst>
            </p:cNvPr>
            <p:cNvSpPr/>
            <p:nvPr/>
          </p:nvSpPr>
          <p:spPr>
            <a:xfrm>
              <a:off x="1571625" y="1248649"/>
              <a:ext cx="5486396" cy="4729652"/>
            </a:xfrm>
            <a:prstGeom prst="triangle">
              <a:avLst/>
            </a:prstGeom>
            <a:solidFill>
              <a:srgbClr val="9BD4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6" name="Gelijkbenige driehoek 8">
              <a:extLst>
                <a:ext uri="{FF2B5EF4-FFF2-40B4-BE49-F238E27FC236}">
                  <a16:creationId xmlns:a16="http://schemas.microsoft.com/office/drawing/2014/main" id="{764F560F-A92E-48EB-03D6-C07086682C74}"/>
                </a:ext>
              </a:extLst>
            </p:cNvPr>
            <p:cNvSpPr/>
            <p:nvPr/>
          </p:nvSpPr>
          <p:spPr>
            <a:xfrm>
              <a:off x="2461072" y="1243639"/>
              <a:ext cx="3707502" cy="3196124"/>
            </a:xfrm>
            <a:prstGeom prst="triangle">
              <a:avLst/>
            </a:prstGeom>
            <a:solidFill>
              <a:schemeClr val="accent5">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7" name="Gelijkbenige driehoek 6">
              <a:extLst>
                <a:ext uri="{FF2B5EF4-FFF2-40B4-BE49-F238E27FC236}">
                  <a16:creationId xmlns:a16="http://schemas.microsoft.com/office/drawing/2014/main" id="{FB8BC784-FDC3-3FB7-D0E8-F7F1E6E6886E}"/>
                </a:ext>
              </a:extLst>
            </p:cNvPr>
            <p:cNvSpPr/>
            <p:nvPr/>
          </p:nvSpPr>
          <p:spPr>
            <a:xfrm>
              <a:off x="3326789" y="1243639"/>
              <a:ext cx="1976068" cy="1703507"/>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8" name="Rechthoek 7">
              <a:extLst>
                <a:ext uri="{FF2B5EF4-FFF2-40B4-BE49-F238E27FC236}">
                  <a16:creationId xmlns:a16="http://schemas.microsoft.com/office/drawing/2014/main" id="{A4ABA7CC-575E-5C5D-0509-9410407BEFF8}"/>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9" name="Rechthoek 8">
              <a:extLst>
                <a:ext uri="{FF2B5EF4-FFF2-40B4-BE49-F238E27FC236}">
                  <a16:creationId xmlns:a16="http://schemas.microsoft.com/office/drawing/2014/main" id="{1C513011-F1F6-42EE-FDEA-3137F84863C0}"/>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0" name="Tijdelijke aanduiding voor inhoud 2">
            <a:extLst>
              <a:ext uri="{FF2B5EF4-FFF2-40B4-BE49-F238E27FC236}">
                <a16:creationId xmlns:a16="http://schemas.microsoft.com/office/drawing/2014/main" id="{6FBBCB39-1548-1E60-A69C-D43982701009}"/>
              </a:ext>
            </a:extLst>
          </p:cNvPr>
          <p:cNvSpPr txBox="1">
            <a:spLocks/>
          </p:cNvSpPr>
          <p:nvPr/>
        </p:nvSpPr>
        <p:spPr>
          <a:xfrm>
            <a:off x="5469156" y="3325045"/>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nl-NL" sz="1600" b="1">
              <a:solidFill>
                <a:srgbClr val="FFFFFF"/>
              </a:solidFill>
              <a:latin typeface="Calibri" panose="020F0502020204030204"/>
            </a:endParaRPr>
          </a:p>
        </p:txBody>
      </p:sp>
      <p:pic>
        <p:nvPicPr>
          <p:cNvPr id="11" name="Afbeelding 10">
            <a:extLst>
              <a:ext uri="{FF2B5EF4-FFF2-40B4-BE49-F238E27FC236}">
                <a16:creationId xmlns:a16="http://schemas.microsoft.com/office/drawing/2014/main" id="{274B3BFF-D9A5-7C39-8D8F-7C268797AB9B}"/>
              </a:ext>
            </a:extLst>
          </p:cNvPr>
          <p:cNvPicPr>
            <a:picLocks noChangeAspect="1"/>
          </p:cNvPicPr>
          <p:nvPr/>
        </p:nvPicPr>
        <p:blipFill>
          <a:blip r:embed="rId3"/>
          <a:stretch>
            <a:fillRect/>
          </a:stretch>
        </p:blipFill>
        <p:spPr>
          <a:xfrm>
            <a:off x="10361635" y="5552069"/>
            <a:ext cx="1414395" cy="1249788"/>
          </a:xfrm>
          <a:prstGeom prst="rect">
            <a:avLst/>
          </a:prstGeom>
        </p:spPr>
      </p:pic>
    </p:spTree>
    <p:extLst>
      <p:ext uri="{BB962C8B-B14F-4D97-AF65-F5344CB8AC3E}">
        <p14:creationId xmlns:p14="http://schemas.microsoft.com/office/powerpoint/2010/main" val="188620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1F060BE5-569E-DEB2-7522-241952084701}"/>
              </a:ext>
            </a:extLst>
          </p:cNvPr>
          <p:cNvSpPr>
            <a:spLocks noGrp="1"/>
          </p:cNvSpPr>
          <p:nvPr>
            <p:ph type="sldNum" sz="quarter" idx="12"/>
          </p:nvPr>
        </p:nvSpPr>
        <p:spPr>
          <a:xfrm>
            <a:off x="8610600" y="6356350"/>
            <a:ext cx="2743200" cy="365125"/>
          </a:xfrm>
        </p:spPr>
        <p:txBody>
          <a:bodyPr/>
          <a:lstStyle/>
          <a:p>
            <a:fld id="{977282E5-113B-394B-9619-65EA674F6B09}" type="slidenum">
              <a:rPr lang="nl-NL" smtClean="0"/>
              <a:pPr/>
              <a:t>5</a:t>
            </a:fld>
            <a:endParaRPr lang="nl-NL"/>
          </a:p>
        </p:txBody>
      </p:sp>
      <p:grpSp>
        <p:nvGrpSpPr>
          <p:cNvPr id="11" name="Groep 10">
            <a:extLst>
              <a:ext uri="{FF2B5EF4-FFF2-40B4-BE49-F238E27FC236}">
                <a16:creationId xmlns:a16="http://schemas.microsoft.com/office/drawing/2014/main" id="{80BE0A46-4741-5C0E-37CE-6D8848E6FA17}"/>
              </a:ext>
            </a:extLst>
          </p:cNvPr>
          <p:cNvGrpSpPr/>
          <p:nvPr/>
        </p:nvGrpSpPr>
        <p:grpSpPr>
          <a:xfrm>
            <a:off x="3812929" y="1494288"/>
            <a:ext cx="5486396" cy="4734662"/>
            <a:chOff x="1571625" y="1243639"/>
            <a:chExt cx="5486396" cy="4734662"/>
          </a:xfrm>
        </p:grpSpPr>
        <p:sp>
          <p:nvSpPr>
            <p:cNvPr id="12" name="Gelijkbenige driehoek 10">
              <a:extLst>
                <a:ext uri="{FF2B5EF4-FFF2-40B4-BE49-F238E27FC236}">
                  <a16:creationId xmlns:a16="http://schemas.microsoft.com/office/drawing/2014/main" id="{FD2352C2-D6B3-2334-12B8-16E066477AAF}"/>
                </a:ext>
              </a:extLst>
            </p:cNvPr>
            <p:cNvSpPr/>
            <p:nvPr/>
          </p:nvSpPr>
          <p:spPr>
            <a:xfrm>
              <a:off x="1571625" y="1248649"/>
              <a:ext cx="5486396" cy="4729652"/>
            </a:xfrm>
            <a:prstGeom prst="triangle">
              <a:avLst/>
            </a:prstGeom>
            <a:solidFill>
              <a:srgbClr val="9BD4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13" name="Gelijkbenige driehoek 8">
              <a:extLst>
                <a:ext uri="{FF2B5EF4-FFF2-40B4-BE49-F238E27FC236}">
                  <a16:creationId xmlns:a16="http://schemas.microsoft.com/office/drawing/2014/main" id="{774473FB-1182-B2CA-B5A1-7ED2456F4433}"/>
                </a:ext>
              </a:extLst>
            </p:cNvPr>
            <p:cNvSpPr/>
            <p:nvPr/>
          </p:nvSpPr>
          <p:spPr>
            <a:xfrm>
              <a:off x="2461072" y="1243639"/>
              <a:ext cx="3707502" cy="3196124"/>
            </a:xfrm>
            <a:prstGeom prst="triangle">
              <a:avLst/>
            </a:prstGeom>
            <a:solidFill>
              <a:schemeClr val="accent5">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14" name="Gelijkbenige driehoek 6">
              <a:extLst>
                <a:ext uri="{FF2B5EF4-FFF2-40B4-BE49-F238E27FC236}">
                  <a16:creationId xmlns:a16="http://schemas.microsoft.com/office/drawing/2014/main" id="{0A374F2D-8E7E-2432-0584-693589425AD7}"/>
                </a:ext>
              </a:extLst>
            </p:cNvPr>
            <p:cNvSpPr/>
            <p:nvPr/>
          </p:nvSpPr>
          <p:spPr>
            <a:xfrm>
              <a:off x="3326789" y="1243639"/>
              <a:ext cx="1976068" cy="1703507"/>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5" name="Rechthoek 14">
              <a:extLst>
                <a:ext uri="{FF2B5EF4-FFF2-40B4-BE49-F238E27FC236}">
                  <a16:creationId xmlns:a16="http://schemas.microsoft.com/office/drawing/2014/main" id="{7AA949F7-477F-01A3-FFA9-92CBC5BFC48E}"/>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6" name="Rechthoek 15">
              <a:extLst>
                <a:ext uri="{FF2B5EF4-FFF2-40B4-BE49-F238E27FC236}">
                  <a16:creationId xmlns:a16="http://schemas.microsoft.com/office/drawing/2014/main" id="{40AE3EB7-C451-3195-E934-6D1392E37F83}"/>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8" name="Tijdelijke aanduiding voor inhoud 2">
            <a:extLst>
              <a:ext uri="{FF2B5EF4-FFF2-40B4-BE49-F238E27FC236}">
                <a16:creationId xmlns:a16="http://schemas.microsoft.com/office/drawing/2014/main" id="{D94734FA-4811-E238-2D3A-8D4735DA03D9}"/>
              </a:ext>
            </a:extLst>
          </p:cNvPr>
          <p:cNvSpPr txBox="1">
            <a:spLocks/>
          </p:cNvSpPr>
          <p:nvPr/>
        </p:nvSpPr>
        <p:spPr>
          <a:xfrm>
            <a:off x="5469156" y="3325045"/>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nl-NL" sz="1600" b="1">
              <a:solidFill>
                <a:srgbClr val="FFFFFF"/>
              </a:solidFill>
              <a:latin typeface="Calibri" panose="020F0502020204030204"/>
            </a:endParaRPr>
          </a:p>
        </p:txBody>
      </p:sp>
      <p:sp>
        <p:nvSpPr>
          <p:cNvPr id="19" name="Tijdelijke aanduiding voor inhoud 2">
            <a:extLst>
              <a:ext uri="{FF2B5EF4-FFF2-40B4-BE49-F238E27FC236}">
                <a16:creationId xmlns:a16="http://schemas.microsoft.com/office/drawing/2014/main" id="{C4FBED48-22CB-1F0A-4AE9-EA9458E12C91}"/>
              </a:ext>
            </a:extLst>
          </p:cNvPr>
          <p:cNvSpPr txBox="1">
            <a:spLocks/>
          </p:cNvSpPr>
          <p:nvPr/>
        </p:nvSpPr>
        <p:spPr>
          <a:xfrm>
            <a:off x="4599579" y="483439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b="1" dirty="0" err="1">
                <a:solidFill>
                  <a:srgbClr val="FFFFFF"/>
                </a:solidFill>
                <a:latin typeface="Calibri" panose="020F0502020204030204"/>
              </a:rPr>
              <a:t>Natuurlijk</a:t>
            </a:r>
            <a:r>
              <a:rPr lang="en-GB" b="1" dirty="0">
                <a:solidFill>
                  <a:srgbClr val="FFFFFF"/>
                </a:solidFill>
                <a:latin typeface="Calibri" panose="020F0502020204030204"/>
              </a:rPr>
              <a:t> </a:t>
            </a:r>
            <a:r>
              <a:rPr lang="en-GB" b="1" dirty="0" err="1">
                <a:solidFill>
                  <a:srgbClr val="FFFFFF"/>
                </a:solidFill>
                <a:latin typeface="Calibri" panose="020F0502020204030204"/>
              </a:rPr>
              <a:t>systeem</a:t>
            </a:r>
            <a:r>
              <a:rPr lang="en-GB" b="1" dirty="0">
                <a:solidFill>
                  <a:srgbClr val="FFFFFF"/>
                </a:solidFill>
                <a:latin typeface="Calibri" panose="020F0502020204030204"/>
              </a:rPr>
              <a:t> </a:t>
            </a:r>
            <a:r>
              <a:rPr lang="en-GB" b="1" dirty="0" err="1">
                <a:solidFill>
                  <a:srgbClr val="FFFFFF"/>
                </a:solidFill>
                <a:latin typeface="Calibri" panose="020F0502020204030204"/>
              </a:rPr>
              <a:t>benutten</a:t>
            </a:r>
            <a:endParaRPr lang="nl-NL" b="1" dirty="0"/>
          </a:p>
        </p:txBody>
      </p:sp>
      <p:sp>
        <p:nvSpPr>
          <p:cNvPr id="20" name="Tekstvak 9">
            <a:extLst>
              <a:ext uri="{FF2B5EF4-FFF2-40B4-BE49-F238E27FC236}">
                <a16:creationId xmlns:a16="http://schemas.microsoft.com/office/drawing/2014/main" id="{4619926A-6667-635A-3068-ADEC98C58093}"/>
              </a:ext>
            </a:extLst>
          </p:cNvPr>
          <p:cNvSpPr txBox="1"/>
          <p:nvPr/>
        </p:nvSpPr>
        <p:spPr>
          <a:xfrm>
            <a:off x="103098" y="4775609"/>
            <a:ext cx="2633937" cy="1477328"/>
          </a:xfrm>
          <a:prstGeom prst="rect">
            <a:avLst/>
          </a:prstGeom>
          <a:noFill/>
        </p:spPr>
        <p:txBody>
          <a:bodyPr wrap="square" rtlCol="0">
            <a:spAutoFit/>
          </a:bodyPr>
          <a:lstStyle/>
          <a:p>
            <a:pPr algn="ctr"/>
            <a:r>
              <a:rPr lang="nl-NL" dirty="0">
                <a:latin typeface="+mj-lt"/>
              </a:rPr>
              <a:t>Wij verstevigen het natuurlijk systeem als  fundament en maken </a:t>
            </a:r>
          </a:p>
          <a:p>
            <a:pPr algn="ctr"/>
            <a:r>
              <a:rPr lang="nl-NL" dirty="0">
                <a:latin typeface="+mj-lt"/>
              </a:rPr>
              <a:t>water en bodem sturend. </a:t>
            </a:r>
          </a:p>
          <a:p>
            <a:pPr algn="ctr"/>
            <a:endParaRPr lang="nl-NL" dirty="0">
              <a:latin typeface="+mj-lt"/>
            </a:endParaRPr>
          </a:p>
        </p:txBody>
      </p:sp>
      <p:sp>
        <p:nvSpPr>
          <p:cNvPr id="25" name="Boog 24">
            <a:extLst>
              <a:ext uri="{FF2B5EF4-FFF2-40B4-BE49-F238E27FC236}">
                <a16:creationId xmlns:a16="http://schemas.microsoft.com/office/drawing/2014/main" id="{6C64FD41-3587-7AEE-4DE6-7B79FDDB6A37}"/>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 name="Titel 1">
            <a:extLst>
              <a:ext uri="{FF2B5EF4-FFF2-40B4-BE49-F238E27FC236}">
                <a16:creationId xmlns:a16="http://schemas.microsoft.com/office/drawing/2014/main" id="{1070E038-8C86-D464-CAC4-767C5C19D740}"/>
              </a:ext>
            </a:extLst>
          </p:cNvPr>
          <p:cNvSpPr>
            <a:spLocks noGrp="1"/>
          </p:cNvSpPr>
          <p:nvPr>
            <p:ph type="title"/>
          </p:nvPr>
        </p:nvSpPr>
        <p:spPr>
          <a:xfrm>
            <a:off x="771181" y="365125"/>
            <a:ext cx="10582619" cy="1325563"/>
          </a:xfrm>
        </p:spPr>
        <p:txBody>
          <a:bodyPr>
            <a:normAutofit/>
          </a:bodyPr>
          <a:lstStyle/>
          <a:p>
            <a:r>
              <a:rPr lang="en-GB"/>
              <a:t>We </a:t>
            </a:r>
            <a:r>
              <a:rPr lang="en-GB" err="1"/>
              <a:t>versterken</a:t>
            </a:r>
            <a:r>
              <a:rPr lang="en-GB"/>
              <a:t> het </a:t>
            </a:r>
            <a:r>
              <a:rPr lang="en-GB" err="1"/>
              <a:t>natuurlijk</a:t>
            </a:r>
            <a:r>
              <a:rPr lang="en-GB"/>
              <a:t> </a:t>
            </a:r>
            <a:r>
              <a:rPr lang="en-GB" err="1"/>
              <a:t>systeem</a:t>
            </a:r>
            <a:endParaRPr lang="nl-NL"/>
          </a:p>
        </p:txBody>
      </p:sp>
      <p:pic>
        <p:nvPicPr>
          <p:cNvPr id="3" name="Afbeelding 2">
            <a:extLst>
              <a:ext uri="{FF2B5EF4-FFF2-40B4-BE49-F238E27FC236}">
                <a16:creationId xmlns:a16="http://schemas.microsoft.com/office/drawing/2014/main" id="{9C73BBDE-17F5-3128-2AF1-61ABB1D1FDC1}"/>
              </a:ext>
            </a:extLst>
          </p:cNvPr>
          <p:cNvPicPr>
            <a:picLocks noChangeAspect="1"/>
          </p:cNvPicPr>
          <p:nvPr/>
        </p:nvPicPr>
        <p:blipFill>
          <a:blip r:embed="rId3"/>
          <a:stretch>
            <a:fillRect/>
          </a:stretch>
        </p:blipFill>
        <p:spPr>
          <a:xfrm>
            <a:off x="10454671" y="5628043"/>
            <a:ext cx="1414395" cy="1249788"/>
          </a:xfrm>
          <a:prstGeom prst="rect">
            <a:avLst/>
          </a:prstGeom>
        </p:spPr>
      </p:pic>
    </p:spTree>
    <p:extLst>
      <p:ext uri="{BB962C8B-B14F-4D97-AF65-F5344CB8AC3E}">
        <p14:creationId xmlns:p14="http://schemas.microsoft.com/office/powerpoint/2010/main" val="286694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2D25F10-6DF6-2AB8-FACA-3E6D343F3EBB}"/>
              </a:ext>
            </a:extLst>
          </p:cNvPr>
          <p:cNvSpPr>
            <a:spLocks noGrp="1"/>
          </p:cNvSpPr>
          <p:nvPr>
            <p:ph type="sldNum" sz="quarter" idx="12"/>
          </p:nvPr>
        </p:nvSpPr>
        <p:spPr/>
        <p:txBody>
          <a:bodyPr/>
          <a:lstStyle/>
          <a:p>
            <a:fld id="{977282E5-113B-394B-9619-65EA674F6B09}" type="slidenum">
              <a:rPr lang="nl-NL" smtClean="0"/>
              <a:pPr/>
              <a:t>6</a:t>
            </a:fld>
            <a:endParaRPr lang="nl-NL"/>
          </a:p>
        </p:txBody>
      </p:sp>
      <p:grpSp>
        <p:nvGrpSpPr>
          <p:cNvPr id="9" name="Groep 8">
            <a:extLst>
              <a:ext uri="{FF2B5EF4-FFF2-40B4-BE49-F238E27FC236}">
                <a16:creationId xmlns:a16="http://schemas.microsoft.com/office/drawing/2014/main" id="{DB045377-112E-EEE3-6750-57F72359303A}"/>
              </a:ext>
            </a:extLst>
          </p:cNvPr>
          <p:cNvGrpSpPr/>
          <p:nvPr/>
        </p:nvGrpSpPr>
        <p:grpSpPr>
          <a:xfrm>
            <a:off x="3807325" y="1388193"/>
            <a:ext cx="5486396" cy="4734662"/>
            <a:chOff x="1571625" y="1243639"/>
            <a:chExt cx="5486396" cy="4734662"/>
          </a:xfrm>
        </p:grpSpPr>
        <p:sp>
          <p:nvSpPr>
            <p:cNvPr id="10" name="Gelijkbenige driehoek 10">
              <a:extLst>
                <a:ext uri="{FF2B5EF4-FFF2-40B4-BE49-F238E27FC236}">
                  <a16:creationId xmlns:a16="http://schemas.microsoft.com/office/drawing/2014/main" id="{C380A54A-D7CA-3BB7-F25D-3D3E16070EF3}"/>
                </a:ext>
              </a:extLst>
            </p:cNvPr>
            <p:cNvSpPr/>
            <p:nvPr/>
          </p:nvSpPr>
          <p:spPr>
            <a:xfrm>
              <a:off x="1571625" y="1248649"/>
              <a:ext cx="5486396" cy="4729652"/>
            </a:xfrm>
            <a:prstGeom prst="triangle">
              <a:avLst/>
            </a:prstGeom>
            <a:solidFill>
              <a:srgbClr val="9BD4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11" name="Gelijkbenige driehoek 8">
              <a:extLst>
                <a:ext uri="{FF2B5EF4-FFF2-40B4-BE49-F238E27FC236}">
                  <a16:creationId xmlns:a16="http://schemas.microsoft.com/office/drawing/2014/main" id="{1E1EC1DD-9613-63B9-697C-86A16CD4C1B6}"/>
                </a:ext>
              </a:extLst>
            </p:cNvPr>
            <p:cNvSpPr/>
            <p:nvPr/>
          </p:nvSpPr>
          <p:spPr>
            <a:xfrm>
              <a:off x="2461072" y="1243639"/>
              <a:ext cx="3707502" cy="3196124"/>
            </a:xfrm>
            <a:prstGeom prst="triangle">
              <a:avLst/>
            </a:prstGeom>
            <a:solidFill>
              <a:schemeClr val="accent5">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12" name="Gelijkbenige driehoek 6">
              <a:extLst>
                <a:ext uri="{FF2B5EF4-FFF2-40B4-BE49-F238E27FC236}">
                  <a16:creationId xmlns:a16="http://schemas.microsoft.com/office/drawing/2014/main" id="{9431D5F9-B917-41EB-8202-7FB1A0CF9F61}"/>
                </a:ext>
              </a:extLst>
            </p:cNvPr>
            <p:cNvSpPr/>
            <p:nvPr/>
          </p:nvSpPr>
          <p:spPr>
            <a:xfrm>
              <a:off x="3326789" y="1243639"/>
              <a:ext cx="1976068" cy="1703507"/>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3" name="Rechthoek 12">
              <a:extLst>
                <a:ext uri="{FF2B5EF4-FFF2-40B4-BE49-F238E27FC236}">
                  <a16:creationId xmlns:a16="http://schemas.microsoft.com/office/drawing/2014/main" id="{C475905B-87B7-026D-99AC-626166DD72F1}"/>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4" name="Rechthoek 13">
              <a:extLst>
                <a:ext uri="{FF2B5EF4-FFF2-40B4-BE49-F238E27FC236}">
                  <a16:creationId xmlns:a16="http://schemas.microsoft.com/office/drawing/2014/main" id="{8FEB2D51-C8DB-D66D-A609-D087DDF2D696}"/>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5" name="Tijdelijke aanduiding voor inhoud 2">
            <a:extLst>
              <a:ext uri="{FF2B5EF4-FFF2-40B4-BE49-F238E27FC236}">
                <a16:creationId xmlns:a16="http://schemas.microsoft.com/office/drawing/2014/main" id="{7994D856-64EB-09B2-F2BA-FE4F48ABEB8D}"/>
              </a:ext>
            </a:extLst>
          </p:cNvPr>
          <p:cNvSpPr txBox="1">
            <a:spLocks/>
          </p:cNvSpPr>
          <p:nvPr/>
        </p:nvSpPr>
        <p:spPr>
          <a:xfrm>
            <a:off x="5952882" y="2347830"/>
            <a:ext cx="1195285" cy="823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endParaRPr lang="nl-NL" sz="1600" b="1">
              <a:solidFill>
                <a:srgbClr val="FFFFFF"/>
              </a:solidFill>
              <a:latin typeface="Calibri" panose="020F0502020204030204"/>
            </a:endParaRPr>
          </a:p>
        </p:txBody>
      </p:sp>
      <p:sp>
        <p:nvSpPr>
          <p:cNvPr id="16" name="Tijdelijke aanduiding voor inhoud 2">
            <a:extLst>
              <a:ext uri="{FF2B5EF4-FFF2-40B4-BE49-F238E27FC236}">
                <a16:creationId xmlns:a16="http://schemas.microsoft.com/office/drawing/2014/main" id="{55A88B9C-F07B-3796-E3A9-9BF4134C1C94}"/>
              </a:ext>
            </a:extLst>
          </p:cNvPr>
          <p:cNvSpPr txBox="1">
            <a:spLocks/>
          </p:cNvSpPr>
          <p:nvPr/>
        </p:nvSpPr>
        <p:spPr>
          <a:xfrm>
            <a:off x="4864390" y="3397173"/>
            <a:ext cx="3361061"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2000" b="1" dirty="0">
                <a:solidFill>
                  <a:srgbClr val="FFFFFF"/>
                </a:solidFill>
                <a:latin typeface="Calibri" panose="020F0502020204030204"/>
              </a:rPr>
              <a:t>Technische maatregelen treffen</a:t>
            </a:r>
          </a:p>
        </p:txBody>
      </p:sp>
      <p:sp>
        <p:nvSpPr>
          <p:cNvPr id="17" name="Tijdelijke aanduiding voor inhoud 2">
            <a:extLst>
              <a:ext uri="{FF2B5EF4-FFF2-40B4-BE49-F238E27FC236}">
                <a16:creationId xmlns:a16="http://schemas.microsoft.com/office/drawing/2014/main" id="{F0F47686-A73F-A2BE-A675-DB08C60B8645}"/>
              </a:ext>
            </a:extLst>
          </p:cNvPr>
          <p:cNvSpPr txBox="1">
            <a:spLocks/>
          </p:cNvSpPr>
          <p:nvPr/>
        </p:nvSpPr>
        <p:spPr>
          <a:xfrm>
            <a:off x="4599579" y="483439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2000" b="1" dirty="0" err="1">
                <a:solidFill>
                  <a:srgbClr val="FFFFFF"/>
                </a:solidFill>
                <a:latin typeface="Calibri" panose="020F0502020204030204"/>
              </a:rPr>
              <a:t>Natuurlijk</a:t>
            </a:r>
            <a:r>
              <a:rPr lang="en-GB" sz="2000" b="1" dirty="0">
                <a:solidFill>
                  <a:srgbClr val="FFFFFF"/>
                </a:solidFill>
                <a:latin typeface="Calibri" panose="020F0502020204030204"/>
              </a:rPr>
              <a:t> </a:t>
            </a:r>
            <a:r>
              <a:rPr lang="en-GB" sz="2000" b="1" dirty="0" err="1">
                <a:solidFill>
                  <a:srgbClr val="FFFFFF"/>
                </a:solidFill>
                <a:latin typeface="Calibri" panose="020F0502020204030204"/>
              </a:rPr>
              <a:t>systeem</a:t>
            </a:r>
            <a:r>
              <a:rPr lang="en-GB" sz="2000" b="1" dirty="0">
                <a:solidFill>
                  <a:srgbClr val="FFFFFF"/>
                </a:solidFill>
                <a:latin typeface="Calibri" panose="020F0502020204030204"/>
              </a:rPr>
              <a:t> </a:t>
            </a:r>
            <a:r>
              <a:rPr lang="en-GB" sz="2000" b="1" dirty="0" err="1">
                <a:solidFill>
                  <a:srgbClr val="FFFFFF"/>
                </a:solidFill>
                <a:latin typeface="Calibri" panose="020F0502020204030204"/>
              </a:rPr>
              <a:t>benutten</a:t>
            </a:r>
            <a:endParaRPr lang="nl-NL" sz="2000" b="1" dirty="0"/>
          </a:p>
        </p:txBody>
      </p:sp>
      <p:sp>
        <p:nvSpPr>
          <p:cNvPr id="18" name="Tekstvak 9">
            <a:extLst>
              <a:ext uri="{FF2B5EF4-FFF2-40B4-BE49-F238E27FC236}">
                <a16:creationId xmlns:a16="http://schemas.microsoft.com/office/drawing/2014/main" id="{F3234FA4-B52B-0152-6620-C798F4D4C7CD}"/>
              </a:ext>
            </a:extLst>
          </p:cNvPr>
          <p:cNvSpPr txBox="1"/>
          <p:nvPr/>
        </p:nvSpPr>
        <p:spPr>
          <a:xfrm>
            <a:off x="103098" y="4775609"/>
            <a:ext cx="2633937" cy="1477328"/>
          </a:xfrm>
          <a:prstGeom prst="rect">
            <a:avLst/>
          </a:prstGeom>
          <a:noFill/>
        </p:spPr>
        <p:txBody>
          <a:bodyPr wrap="square" rtlCol="0">
            <a:spAutoFit/>
          </a:bodyPr>
          <a:lstStyle/>
          <a:p>
            <a:pPr algn="ctr"/>
            <a:r>
              <a:rPr lang="nl-NL" dirty="0">
                <a:latin typeface="+mj-lt"/>
              </a:rPr>
              <a:t>We verstevigen het natuurlijk systeem als  fundament en maken </a:t>
            </a:r>
          </a:p>
          <a:p>
            <a:pPr algn="ctr"/>
            <a:r>
              <a:rPr lang="nl-NL" dirty="0">
                <a:latin typeface="+mj-lt"/>
              </a:rPr>
              <a:t>water en bodem sturend. </a:t>
            </a:r>
          </a:p>
          <a:p>
            <a:pPr algn="ctr"/>
            <a:endParaRPr lang="nl-NL" dirty="0">
              <a:latin typeface="+mj-lt"/>
            </a:endParaRPr>
          </a:p>
        </p:txBody>
      </p:sp>
      <p:sp>
        <p:nvSpPr>
          <p:cNvPr id="19" name="Tekstvak 10">
            <a:extLst>
              <a:ext uri="{FF2B5EF4-FFF2-40B4-BE49-F238E27FC236}">
                <a16:creationId xmlns:a16="http://schemas.microsoft.com/office/drawing/2014/main" id="{C442E0E6-EC5C-EE67-66A6-A01990E2612C}"/>
              </a:ext>
            </a:extLst>
          </p:cNvPr>
          <p:cNvSpPr txBox="1"/>
          <p:nvPr/>
        </p:nvSpPr>
        <p:spPr>
          <a:xfrm>
            <a:off x="762117" y="3092350"/>
            <a:ext cx="3196339" cy="1200329"/>
          </a:xfrm>
          <a:prstGeom prst="rect">
            <a:avLst/>
          </a:prstGeom>
          <a:noFill/>
        </p:spPr>
        <p:txBody>
          <a:bodyPr wrap="square" lIns="91440" tIns="45720" rIns="91440" bIns="45720" rtlCol="0" anchor="t">
            <a:spAutoFit/>
          </a:bodyPr>
          <a:lstStyle/>
          <a:p>
            <a:pPr algn="ctr"/>
            <a:r>
              <a:rPr lang="nl-NL" dirty="0">
                <a:latin typeface="+mj-lt"/>
              </a:rPr>
              <a:t>Technische maatregelen bieden bescherming tegen extremen waar het natuurlijk systeem ontoereikend is. </a:t>
            </a:r>
          </a:p>
        </p:txBody>
      </p:sp>
      <p:sp>
        <p:nvSpPr>
          <p:cNvPr id="24" name="Boog 23">
            <a:extLst>
              <a:ext uri="{FF2B5EF4-FFF2-40B4-BE49-F238E27FC236}">
                <a16:creationId xmlns:a16="http://schemas.microsoft.com/office/drawing/2014/main" id="{94279671-908A-BD03-E728-FDA0FE3CBDDA}"/>
              </a:ext>
            </a:extLst>
          </p:cNvPr>
          <p:cNvSpPr/>
          <p:nvPr/>
        </p:nvSpPr>
        <p:spPr>
          <a:xfrm>
            <a:off x="3089461" y="3479180"/>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5" name="Boog 24">
            <a:extLst>
              <a:ext uri="{FF2B5EF4-FFF2-40B4-BE49-F238E27FC236}">
                <a16:creationId xmlns:a16="http://schemas.microsoft.com/office/drawing/2014/main" id="{964D078D-0770-2772-39BD-FC32BC3E791E}"/>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5" name="Titel 1">
            <a:extLst>
              <a:ext uri="{FF2B5EF4-FFF2-40B4-BE49-F238E27FC236}">
                <a16:creationId xmlns:a16="http://schemas.microsoft.com/office/drawing/2014/main" id="{B57DA4C7-62F9-A976-4A5E-7849728152C6}"/>
              </a:ext>
            </a:extLst>
          </p:cNvPr>
          <p:cNvSpPr>
            <a:spLocks noGrp="1"/>
          </p:cNvSpPr>
          <p:nvPr>
            <p:ph type="title"/>
          </p:nvPr>
        </p:nvSpPr>
        <p:spPr>
          <a:xfrm>
            <a:off x="771181" y="365125"/>
            <a:ext cx="10582619" cy="1325563"/>
          </a:xfrm>
        </p:spPr>
        <p:txBody>
          <a:bodyPr>
            <a:normAutofit/>
          </a:bodyPr>
          <a:lstStyle/>
          <a:p>
            <a:r>
              <a:rPr lang="en-GB"/>
              <a:t>We </a:t>
            </a:r>
            <a:r>
              <a:rPr lang="en-GB" err="1"/>
              <a:t>zorgen</a:t>
            </a:r>
            <a:r>
              <a:rPr lang="en-GB"/>
              <a:t> </a:t>
            </a:r>
            <a:r>
              <a:rPr lang="en-GB" err="1"/>
              <a:t>dat</a:t>
            </a:r>
            <a:r>
              <a:rPr lang="en-GB"/>
              <a:t> </a:t>
            </a:r>
            <a:r>
              <a:rPr lang="en-GB" err="1"/>
              <a:t>onze</a:t>
            </a:r>
            <a:r>
              <a:rPr lang="en-GB"/>
              <a:t> </a:t>
            </a:r>
            <a:r>
              <a:rPr lang="en-GB" err="1"/>
              <a:t>gebieden</a:t>
            </a:r>
            <a:r>
              <a:rPr lang="en-GB"/>
              <a:t> </a:t>
            </a:r>
            <a:r>
              <a:rPr lang="en-GB" err="1"/>
              <a:t>klimaatbestendig</a:t>
            </a:r>
            <a:r>
              <a:rPr lang="en-GB"/>
              <a:t> </a:t>
            </a:r>
            <a:r>
              <a:rPr lang="en-GB" err="1"/>
              <a:t>worden</a:t>
            </a:r>
            <a:r>
              <a:rPr lang="en-GB"/>
              <a:t> </a:t>
            </a:r>
            <a:r>
              <a:rPr lang="en-GB" err="1"/>
              <a:t>ingericht</a:t>
            </a:r>
            <a:endParaRPr lang="nl-NL"/>
          </a:p>
        </p:txBody>
      </p:sp>
      <p:pic>
        <p:nvPicPr>
          <p:cNvPr id="2" name="Afbeelding 1">
            <a:extLst>
              <a:ext uri="{FF2B5EF4-FFF2-40B4-BE49-F238E27FC236}">
                <a16:creationId xmlns:a16="http://schemas.microsoft.com/office/drawing/2014/main" id="{C764473A-0EB9-7A1C-92BA-725D3F3AD50D}"/>
              </a:ext>
            </a:extLst>
          </p:cNvPr>
          <p:cNvPicPr>
            <a:picLocks noChangeAspect="1"/>
          </p:cNvPicPr>
          <p:nvPr/>
        </p:nvPicPr>
        <p:blipFill>
          <a:blip r:embed="rId3"/>
          <a:stretch>
            <a:fillRect/>
          </a:stretch>
        </p:blipFill>
        <p:spPr>
          <a:xfrm>
            <a:off x="10454671" y="5628043"/>
            <a:ext cx="1414395" cy="1249788"/>
          </a:xfrm>
          <a:prstGeom prst="rect">
            <a:avLst/>
          </a:prstGeom>
        </p:spPr>
      </p:pic>
    </p:spTree>
    <p:extLst>
      <p:ext uri="{BB962C8B-B14F-4D97-AF65-F5344CB8AC3E}">
        <p14:creationId xmlns:p14="http://schemas.microsoft.com/office/powerpoint/2010/main" val="428005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87F-718A-7A73-2168-53BC4C543A5C}"/>
              </a:ext>
            </a:extLst>
          </p:cNvPr>
          <p:cNvSpPr>
            <a:spLocks noGrp="1"/>
          </p:cNvSpPr>
          <p:nvPr>
            <p:ph type="title"/>
          </p:nvPr>
        </p:nvSpPr>
        <p:spPr>
          <a:xfrm>
            <a:off x="237995" y="365125"/>
            <a:ext cx="11826049" cy="1325563"/>
          </a:xfrm>
        </p:spPr>
        <p:txBody>
          <a:bodyPr>
            <a:normAutofit/>
          </a:bodyPr>
          <a:lstStyle/>
          <a:p>
            <a:r>
              <a:rPr lang="en-US" sz="4000" dirty="0">
                <a:cs typeface="Calibri Light"/>
              </a:rPr>
              <a:t>Het KNMI </a:t>
            </a:r>
            <a:r>
              <a:rPr lang="en-US" sz="4000" dirty="0" err="1">
                <a:cs typeface="Calibri Light"/>
              </a:rPr>
              <a:t>waarschuwt</a:t>
            </a:r>
            <a:r>
              <a:rPr lang="en-US" sz="4000" dirty="0">
                <a:cs typeface="Calibri Light"/>
              </a:rPr>
              <a:t> </a:t>
            </a:r>
            <a:r>
              <a:rPr lang="en-US" sz="4000" dirty="0" err="1">
                <a:cs typeface="Calibri Light"/>
              </a:rPr>
              <a:t>voor</a:t>
            </a:r>
            <a:r>
              <a:rPr lang="en-US" sz="4000" dirty="0">
                <a:cs typeface="Calibri Light"/>
              </a:rPr>
              <a:t> </a:t>
            </a:r>
            <a:r>
              <a:rPr lang="en-US" sz="4000" dirty="0" err="1">
                <a:cs typeface="Calibri Light"/>
              </a:rPr>
              <a:t>toename</a:t>
            </a:r>
            <a:r>
              <a:rPr lang="en-US" sz="4000" dirty="0">
                <a:cs typeface="Calibri Light"/>
              </a:rPr>
              <a:t> van </a:t>
            </a:r>
            <a:r>
              <a:rPr lang="en-US" sz="4000" dirty="0" err="1">
                <a:cs typeface="Calibri Light"/>
              </a:rPr>
              <a:t>extreem</a:t>
            </a:r>
            <a:r>
              <a:rPr lang="en-US" sz="4000" dirty="0">
                <a:cs typeface="Calibri Light"/>
              </a:rPr>
              <a:t> </a:t>
            </a:r>
            <a:r>
              <a:rPr lang="en-US" sz="4000" dirty="0" err="1">
                <a:cs typeface="Calibri Light"/>
              </a:rPr>
              <a:t>weer</a:t>
            </a:r>
            <a:endParaRPr lang="en-US" sz="4000" dirty="0"/>
          </a:p>
        </p:txBody>
      </p:sp>
      <p:pic>
        <p:nvPicPr>
          <p:cNvPr id="4" name="Picture 4" descr="Graphical user interface, website&#10;&#10;Description automatically generated">
            <a:extLst>
              <a:ext uri="{FF2B5EF4-FFF2-40B4-BE49-F238E27FC236}">
                <a16:creationId xmlns:a16="http://schemas.microsoft.com/office/drawing/2014/main" id="{AAD863BD-B4ED-7483-9444-4A28E3DF22C4}"/>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784660" y="1825625"/>
            <a:ext cx="8622680" cy="4351338"/>
          </a:xfrm>
        </p:spPr>
      </p:pic>
      <p:pic>
        <p:nvPicPr>
          <p:cNvPr id="8" name="Afbeelding 7">
            <a:extLst>
              <a:ext uri="{FF2B5EF4-FFF2-40B4-BE49-F238E27FC236}">
                <a16:creationId xmlns:a16="http://schemas.microsoft.com/office/drawing/2014/main" id="{B17D9F66-2AA1-F481-0A7B-EE2A62DBDA5F}"/>
              </a:ext>
            </a:extLst>
          </p:cNvPr>
          <p:cNvPicPr>
            <a:picLocks noChangeAspect="1"/>
          </p:cNvPicPr>
          <p:nvPr/>
        </p:nvPicPr>
        <p:blipFill>
          <a:blip r:embed="rId4"/>
          <a:stretch>
            <a:fillRect/>
          </a:stretch>
        </p:blipFill>
        <p:spPr>
          <a:xfrm>
            <a:off x="10643554" y="5609536"/>
            <a:ext cx="1420491" cy="1249788"/>
          </a:xfrm>
          <a:prstGeom prst="rect">
            <a:avLst/>
          </a:prstGeom>
        </p:spPr>
      </p:pic>
    </p:spTree>
    <p:extLst>
      <p:ext uri="{BB962C8B-B14F-4D97-AF65-F5344CB8AC3E}">
        <p14:creationId xmlns:p14="http://schemas.microsoft.com/office/powerpoint/2010/main" val="185637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2D25F10-6DF6-2AB8-FACA-3E6D343F3EBB}"/>
              </a:ext>
            </a:extLst>
          </p:cNvPr>
          <p:cNvSpPr>
            <a:spLocks noGrp="1"/>
          </p:cNvSpPr>
          <p:nvPr>
            <p:ph type="sldNum" sz="quarter" idx="12"/>
          </p:nvPr>
        </p:nvSpPr>
        <p:spPr/>
        <p:txBody>
          <a:bodyPr/>
          <a:lstStyle/>
          <a:p>
            <a:fld id="{977282E5-113B-394B-9619-65EA674F6B09}" type="slidenum">
              <a:rPr lang="nl-NL" smtClean="0"/>
              <a:pPr/>
              <a:t>8</a:t>
            </a:fld>
            <a:endParaRPr lang="nl-NL"/>
          </a:p>
        </p:txBody>
      </p:sp>
      <p:grpSp>
        <p:nvGrpSpPr>
          <p:cNvPr id="9" name="Groep 8">
            <a:extLst>
              <a:ext uri="{FF2B5EF4-FFF2-40B4-BE49-F238E27FC236}">
                <a16:creationId xmlns:a16="http://schemas.microsoft.com/office/drawing/2014/main" id="{DB045377-112E-EEE3-6750-57F72359303A}"/>
              </a:ext>
            </a:extLst>
          </p:cNvPr>
          <p:cNvGrpSpPr/>
          <p:nvPr/>
        </p:nvGrpSpPr>
        <p:grpSpPr>
          <a:xfrm>
            <a:off x="3812929" y="1494288"/>
            <a:ext cx="5486396" cy="4734662"/>
            <a:chOff x="1571625" y="1243639"/>
            <a:chExt cx="5486396" cy="4734662"/>
          </a:xfrm>
        </p:grpSpPr>
        <p:sp>
          <p:nvSpPr>
            <p:cNvPr id="10" name="Gelijkbenige driehoek 10">
              <a:extLst>
                <a:ext uri="{FF2B5EF4-FFF2-40B4-BE49-F238E27FC236}">
                  <a16:creationId xmlns:a16="http://schemas.microsoft.com/office/drawing/2014/main" id="{C380A54A-D7CA-3BB7-F25D-3D3E16070EF3}"/>
                </a:ext>
              </a:extLst>
            </p:cNvPr>
            <p:cNvSpPr/>
            <p:nvPr/>
          </p:nvSpPr>
          <p:spPr>
            <a:xfrm>
              <a:off x="1571625" y="1248649"/>
              <a:ext cx="5486396" cy="4729652"/>
            </a:xfrm>
            <a:prstGeom prst="triangle">
              <a:avLst/>
            </a:prstGeom>
            <a:solidFill>
              <a:srgbClr val="9BD4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11" name="Gelijkbenige driehoek 8">
              <a:extLst>
                <a:ext uri="{FF2B5EF4-FFF2-40B4-BE49-F238E27FC236}">
                  <a16:creationId xmlns:a16="http://schemas.microsoft.com/office/drawing/2014/main" id="{1E1EC1DD-9613-63B9-697C-86A16CD4C1B6}"/>
                </a:ext>
              </a:extLst>
            </p:cNvPr>
            <p:cNvSpPr/>
            <p:nvPr/>
          </p:nvSpPr>
          <p:spPr>
            <a:xfrm>
              <a:off x="2461072" y="1243639"/>
              <a:ext cx="3707502" cy="3196124"/>
            </a:xfrm>
            <a:prstGeom prst="triangle">
              <a:avLst/>
            </a:prstGeom>
            <a:solidFill>
              <a:schemeClr val="accent5">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12" name="Gelijkbenige driehoek 6">
              <a:extLst>
                <a:ext uri="{FF2B5EF4-FFF2-40B4-BE49-F238E27FC236}">
                  <a16:creationId xmlns:a16="http://schemas.microsoft.com/office/drawing/2014/main" id="{9431D5F9-B917-41EB-8202-7FB1A0CF9F61}"/>
                </a:ext>
              </a:extLst>
            </p:cNvPr>
            <p:cNvSpPr/>
            <p:nvPr/>
          </p:nvSpPr>
          <p:spPr>
            <a:xfrm>
              <a:off x="3326789" y="1243639"/>
              <a:ext cx="1976068" cy="1703507"/>
            </a:xfrm>
            <a:prstGeom prst="triangle">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3" name="Rechthoek 12">
              <a:extLst>
                <a:ext uri="{FF2B5EF4-FFF2-40B4-BE49-F238E27FC236}">
                  <a16:creationId xmlns:a16="http://schemas.microsoft.com/office/drawing/2014/main" id="{C475905B-87B7-026D-99AC-626166DD72F1}"/>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4" name="Rechthoek 13">
              <a:extLst>
                <a:ext uri="{FF2B5EF4-FFF2-40B4-BE49-F238E27FC236}">
                  <a16:creationId xmlns:a16="http://schemas.microsoft.com/office/drawing/2014/main" id="{8FEB2D51-C8DB-D66D-A609-D087DDF2D696}"/>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5" name="Tijdelijke aanduiding voor inhoud 2">
            <a:extLst>
              <a:ext uri="{FF2B5EF4-FFF2-40B4-BE49-F238E27FC236}">
                <a16:creationId xmlns:a16="http://schemas.microsoft.com/office/drawing/2014/main" id="{7994D856-64EB-09B2-F2BA-FE4F48ABEB8D}"/>
              </a:ext>
            </a:extLst>
          </p:cNvPr>
          <p:cNvSpPr txBox="1">
            <a:spLocks/>
          </p:cNvSpPr>
          <p:nvPr/>
        </p:nvSpPr>
        <p:spPr>
          <a:xfrm>
            <a:off x="5760488" y="2523155"/>
            <a:ext cx="1580074" cy="10339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2000" b="1" dirty="0">
                <a:solidFill>
                  <a:schemeClr val="bg1"/>
                </a:solidFill>
                <a:latin typeface="Calibri" panose="020F0502020204030204"/>
              </a:rPr>
              <a:t>Handelen bij extremen</a:t>
            </a:r>
            <a:endParaRPr lang="nl-NL" sz="2000" b="1" dirty="0">
              <a:solidFill>
                <a:schemeClr val="bg1"/>
              </a:solidFill>
              <a:latin typeface="Calibri" panose="020F0502020204030204"/>
              <a:cs typeface="Calibri"/>
            </a:endParaRPr>
          </a:p>
        </p:txBody>
      </p:sp>
      <p:sp>
        <p:nvSpPr>
          <p:cNvPr id="16" name="Tijdelijke aanduiding voor inhoud 2">
            <a:extLst>
              <a:ext uri="{FF2B5EF4-FFF2-40B4-BE49-F238E27FC236}">
                <a16:creationId xmlns:a16="http://schemas.microsoft.com/office/drawing/2014/main" id="{55A88B9C-F07B-3796-E3A9-9BF4134C1C94}"/>
              </a:ext>
            </a:extLst>
          </p:cNvPr>
          <p:cNvSpPr txBox="1">
            <a:spLocks/>
          </p:cNvSpPr>
          <p:nvPr/>
        </p:nvSpPr>
        <p:spPr>
          <a:xfrm>
            <a:off x="4815835" y="3514199"/>
            <a:ext cx="3469379"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2000" b="1" dirty="0">
                <a:solidFill>
                  <a:srgbClr val="FFFFFF"/>
                </a:solidFill>
                <a:latin typeface="Calibri" panose="020F0502020204030204"/>
              </a:rPr>
              <a:t>Technische maatregelen treffen</a:t>
            </a:r>
          </a:p>
        </p:txBody>
      </p:sp>
      <p:sp>
        <p:nvSpPr>
          <p:cNvPr id="17" name="Tijdelijke aanduiding voor inhoud 2">
            <a:extLst>
              <a:ext uri="{FF2B5EF4-FFF2-40B4-BE49-F238E27FC236}">
                <a16:creationId xmlns:a16="http://schemas.microsoft.com/office/drawing/2014/main" id="{F0F47686-A73F-A2BE-A675-DB08C60B8645}"/>
              </a:ext>
            </a:extLst>
          </p:cNvPr>
          <p:cNvSpPr txBox="1">
            <a:spLocks/>
          </p:cNvSpPr>
          <p:nvPr/>
        </p:nvSpPr>
        <p:spPr>
          <a:xfrm>
            <a:off x="4599579" y="483439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2000" b="1" dirty="0" err="1">
                <a:solidFill>
                  <a:srgbClr val="FFFFFF"/>
                </a:solidFill>
                <a:latin typeface="Calibri" panose="020F0502020204030204"/>
              </a:rPr>
              <a:t>Natuurlijk</a:t>
            </a:r>
            <a:r>
              <a:rPr lang="en-GB" sz="2000" b="1" dirty="0">
                <a:solidFill>
                  <a:srgbClr val="FFFFFF"/>
                </a:solidFill>
                <a:latin typeface="Calibri" panose="020F0502020204030204"/>
              </a:rPr>
              <a:t> </a:t>
            </a:r>
            <a:r>
              <a:rPr lang="en-GB" sz="2000" b="1" dirty="0" err="1">
                <a:solidFill>
                  <a:srgbClr val="FFFFFF"/>
                </a:solidFill>
                <a:latin typeface="Calibri" panose="020F0502020204030204"/>
              </a:rPr>
              <a:t>systeem</a:t>
            </a:r>
            <a:r>
              <a:rPr lang="en-GB" sz="2000" b="1" dirty="0">
                <a:solidFill>
                  <a:srgbClr val="FFFFFF"/>
                </a:solidFill>
                <a:latin typeface="Calibri" panose="020F0502020204030204"/>
              </a:rPr>
              <a:t> </a:t>
            </a:r>
            <a:r>
              <a:rPr lang="en-GB" sz="2000" b="1" dirty="0" err="1">
                <a:solidFill>
                  <a:srgbClr val="FFFFFF"/>
                </a:solidFill>
                <a:latin typeface="Calibri" panose="020F0502020204030204"/>
              </a:rPr>
              <a:t>benutten</a:t>
            </a:r>
            <a:endParaRPr lang="nl-NL" sz="2000" b="1" dirty="0"/>
          </a:p>
        </p:txBody>
      </p:sp>
      <p:sp>
        <p:nvSpPr>
          <p:cNvPr id="18" name="Tekstvak 9">
            <a:extLst>
              <a:ext uri="{FF2B5EF4-FFF2-40B4-BE49-F238E27FC236}">
                <a16:creationId xmlns:a16="http://schemas.microsoft.com/office/drawing/2014/main" id="{F3234FA4-B52B-0152-6620-C798F4D4C7CD}"/>
              </a:ext>
            </a:extLst>
          </p:cNvPr>
          <p:cNvSpPr txBox="1"/>
          <p:nvPr/>
        </p:nvSpPr>
        <p:spPr>
          <a:xfrm>
            <a:off x="103098" y="4775609"/>
            <a:ext cx="2633937" cy="1477328"/>
          </a:xfrm>
          <a:prstGeom prst="rect">
            <a:avLst/>
          </a:prstGeom>
          <a:noFill/>
        </p:spPr>
        <p:txBody>
          <a:bodyPr wrap="square" rtlCol="0">
            <a:spAutoFit/>
          </a:bodyPr>
          <a:lstStyle/>
          <a:p>
            <a:pPr algn="ctr"/>
            <a:r>
              <a:rPr lang="nl-NL" dirty="0">
                <a:latin typeface="+mj-lt"/>
              </a:rPr>
              <a:t>We verstevigen het natuurlijk systeem als  fundament en maken </a:t>
            </a:r>
          </a:p>
          <a:p>
            <a:pPr algn="ctr"/>
            <a:r>
              <a:rPr lang="nl-NL" dirty="0">
                <a:latin typeface="+mj-lt"/>
              </a:rPr>
              <a:t>water en bodem sturend </a:t>
            </a:r>
          </a:p>
          <a:p>
            <a:pPr algn="ctr"/>
            <a:endParaRPr lang="nl-NL" dirty="0">
              <a:latin typeface="+mj-lt"/>
            </a:endParaRPr>
          </a:p>
        </p:txBody>
      </p:sp>
      <p:sp>
        <p:nvSpPr>
          <p:cNvPr id="20" name="Tekstvak 11">
            <a:extLst>
              <a:ext uri="{FF2B5EF4-FFF2-40B4-BE49-F238E27FC236}">
                <a16:creationId xmlns:a16="http://schemas.microsoft.com/office/drawing/2014/main" id="{546E4962-4807-3BC1-1C0A-C11617219E84}"/>
              </a:ext>
            </a:extLst>
          </p:cNvPr>
          <p:cNvSpPr txBox="1"/>
          <p:nvPr/>
        </p:nvSpPr>
        <p:spPr>
          <a:xfrm>
            <a:off x="551525" y="1384914"/>
            <a:ext cx="4392170" cy="1200329"/>
          </a:xfrm>
          <a:prstGeom prst="rect">
            <a:avLst/>
          </a:prstGeom>
          <a:noFill/>
        </p:spPr>
        <p:txBody>
          <a:bodyPr wrap="square" lIns="91440" tIns="45720" rIns="91440" bIns="45720" rtlCol="0" anchor="t">
            <a:spAutoFit/>
          </a:bodyPr>
          <a:lstStyle/>
          <a:p>
            <a:pPr algn="ctr"/>
            <a:r>
              <a:rPr lang="nl-NL" dirty="0">
                <a:latin typeface="+mj-lt"/>
              </a:rPr>
              <a:t>We zijn voorbereid op extreme gebeurtenissen. Onze inwoners, bedrijven, instellingen en hulpdiensten weten wat ze moeten doen.</a:t>
            </a:r>
          </a:p>
        </p:txBody>
      </p:sp>
      <p:sp>
        <p:nvSpPr>
          <p:cNvPr id="23" name="Boog 22">
            <a:extLst>
              <a:ext uri="{FF2B5EF4-FFF2-40B4-BE49-F238E27FC236}">
                <a16:creationId xmlns:a16="http://schemas.microsoft.com/office/drawing/2014/main" id="{43FF860C-26FA-A4C7-A6B4-F6D8B2D25C48}"/>
              </a:ext>
            </a:extLst>
          </p:cNvPr>
          <p:cNvSpPr/>
          <p:nvPr/>
        </p:nvSpPr>
        <p:spPr>
          <a:xfrm>
            <a:off x="4190432" y="1815702"/>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4" name="Boog 23">
            <a:extLst>
              <a:ext uri="{FF2B5EF4-FFF2-40B4-BE49-F238E27FC236}">
                <a16:creationId xmlns:a16="http://schemas.microsoft.com/office/drawing/2014/main" id="{94279671-908A-BD03-E728-FDA0FE3CBDDA}"/>
              </a:ext>
            </a:extLst>
          </p:cNvPr>
          <p:cNvSpPr/>
          <p:nvPr/>
        </p:nvSpPr>
        <p:spPr>
          <a:xfrm>
            <a:off x="3089461" y="3479180"/>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5" name="Boog 24">
            <a:extLst>
              <a:ext uri="{FF2B5EF4-FFF2-40B4-BE49-F238E27FC236}">
                <a16:creationId xmlns:a16="http://schemas.microsoft.com/office/drawing/2014/main" id="{964D078D-0770-2772-39BD-FC32BC3E791E}"/>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4" name="Titel 7">
            <a:extLst>
              <a:ext uri="{FF2B5EF4-FFF2-40B4-BE49-F238E27FC236}">
                <a16:creationId xmlns:a16="http://schemas.microsoft.com/office/drawing/2014/main" id="{785060B0-4A9B-E0CC-BF4F-25296F1D3C76}"/>
              </a:ext>
            </a:extLst>
          </p:cNvPr>
          <p:cNvSpPr>
            <a:spLocks noGrp="1"/>
          </p:cNvSpPr>
          <p:nvPr>
            <p:ph type="title"/>
          </p:nvPr>
        </p:nvSpPr>
        <p:spPr>
          <a:xfrm>
            <a:off x="344740" y="360560"/>
            <a:ext cx="11289525" cy="611396"/>
          </a:xfrm>
        </p:spPr>
        <p:txBody>
          <a:bodyPr>
            <a:normAutofit fontScale="90000"/>
          </a:bodyPr>
          <a:lstStyle/>
          <a:p>
            <a:r>
              <a:rPr lang="en-GB"/>
              <a:t>We </a:t>
            </a:r>
            <a:r>
              <a:rPr lang="en-GB" err="1"/>
              <a:t>zijn</a:t>
            </a:r>
            <a:r>
              <a:rPr lang="en-GB"/>
              <a:t> </a:t>
            </a:r>
            <a:r>
              <a:rPr lang="en-GB" err="1"/>
              <a:t>voorbereid</a:t>
            </a:r>
            <a:r>
              <a:rPr lang="en-GB"/>
              <a:t> op het </a:t>
            </a:r>
            <a:r>
              <a:rPr lang="en-GB" err="1"/>
              <a:t>onbekende</a:t>
            </a:r>
            <a:endParaRPr lang="nl-NL"/>
          </a:p>
        </p:txBody>
      </p:sp>
      <p:sp>
        <p:nvSpPr>
          <p:cNvPr id="2" name="Tekstvak 10">
            <a:extLst>
              <a:ext uri="{FF2B5EF4-FFF2-40B4-BE49-F238E27FC236}">
                <a16:creationId xmlns:a16="http://schemas.microsoft.com/office/drawing/2014/main" id="{63B6034D-32C7-0E0D-9DC4-CC55C358BFAE}"/>
              </a:ext>
            </a:extLst>
          </p:cNvPr>
          <p:cNvSpPr txBox="1"/>
          <p:nvPr/>
        </p:nvSpPr>
        <p:spPr>
          <a:xfrm>
            <a:off x="762117" y="3092350"/>
            <a:ext cx="3196339" cy="1200329"/>
          </a:xfrm>
          <a:prstGeom prst="rect">
            <a:avLst/>
          </a:prstGeom>
          <a:noFill/>
        </p:spPr>
        <p:txBody>
          <a:bodyPr wrap="square" lIns="91440" tIns="45720" rIns="91440" bIns="45720" rtlCol="0" anchor="t">
            <a:spAutoFit/>
          </a:bodyPr>
          <a:lstStyle/>
          <a:p>
            <a:pPr algn="ctr"/>
            <a:r>
              <a:rPr lang="nl-NL" dirty="0">
                <a:latin typeface="+mj-lt"/>
              </a:rPr>
              <a:t>Technische maatregelen bieden bescherming tegen extremen waar het natuurlijk systeem ontoereikend is. </a:t>
            </a:r>
          </a:p>
        </p:txBody>
      </p:sp>
      <p:pic>
        <p:nvPicPr>
          <p:cNvPr id="3" name="Afbeelding 2">
            <a:extLst>
              <a:ext uri="{FF2B5EF4-FFF2-40B4-BE49-F238E27FC236}">
                <a16:creationId xmlns:a16="http://schemas.microsoft.com/office/drawing/2014/main" id="{D4BB1A6A-52A0-159A-5D6D-58B9F5533E35}"/>
              </a:ext>
            </a:extLst>
          </p:cNvPr>
          <p:cNvPicPr>
            <a:picLocks noChangeAspect="1"/>
          </p:cNvPicPr>
          <p:nvPr/>
        </p:nvPicPr>
        <p:blipFill>
          <a:blip r:embed="rId3"/>
          <a:stretch>
            <a:fillRect/>
          </a:stretch>
        </p:blipFill>
        <p:spPr>
          <a:xfrm>
            <a:off x="5208990" y="1081330"/>
            <a:ext cx="2683067" cy="2696156"/>
          </a:xfrm>
          <a:prstGeom prst="rect">
            <a:avLst/>
          </a:prstGeom>
        </p:spPr>
      </p:pic>
      <p:pic>
        <p:nvPicPr>
          <p:cNvPr id="5" name="Afbeelding 4">
            <a:extLst>
              <a:ext uri="{FF2B5EF4-FFF2-40B4-BE49-F238E27FC236}">
                <a16:creationId xmlns:a16="http://schemas.microsoft.com/office/drawing/2014/main" id="{BFE9568B-E2B7-A9EA-181E-8B480F1AFE77}"/>
              </a:ext>
            </a:extLst>
          </p:cNvPr>
          <p:cNvPicPr>
            <a:picLocks noChangeAspect="1"/>
          </p:cNvPicPr>
          <p:nvPr/>
        </p:nvPicPr>
        <p:blipFill>
          <a:blip r:embed="rId4"/>
          <a:stretch>
            <a:fillRect/>
          </a:stretch>
        </p:blipFill>
        <p:spPr>
          <a:xfrm>
            <a:off x="10646602" y="5628043"/>
            <a:ext cx="1414395" cy="1249788"/>
          </a:xfrm>
          <a:prstGeom prst="rect">
            <a:avLst/>
          </a:prstGeom>
        </p:spPr>
      </p:pic>
    </p:spTree>
    <p:extLst>
      <p:ext uri="{BB962C8B-B14F-4D97-AF65-F5344CB8AC3E}">
        <p14:creationId xmlns:p14="http://schemas.microsoft.com/office/powerpoint/2010/main" val="58468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E909477-2F79-7053-4B13-D19EBDC4DC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91800" y="5401880"/>
            <a:ext cx="1419225" cy="1247775"/>
          </a:xfrm>
          <a:prstGeom prst="rect">
            <a:avLst/>
          </a:prstGeom>
        </p:spPr>
      </p:pic>
      <p:sp>
        <p:nvSpPr>
          <p:cNvPr id="8" name="Tekstvak 7">
            <a:extLst>
              <a:ext uri="{FF2B5EF4-FFF2-40B4-BE49-F238E27FC236}">
                <a16:creationId xmlns:a16="http://schemas.microsoft.com/office/drawing/2014/main" id="{3DD03336-CFCF-40D4-5D1B-D488804CB3CB}"/>
              </a:ext>
            </a:extLst>
          </p:cNvPr>
          <p:cNvSpPr txBox="1"/>
          <p:nvPr/>
        </p:nvSpPr>
        <p:spPr>
          <a:xfrm>
            <a:off x="0" y="1655743"/>
            <a:ext cx="12293657"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Weerbaarheid,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rPr>
              <a:t>Veerkracht &amp;</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dirty="0">
                <a:solidFill>
                  <a:srgbClr val="00416E"/>
                </a:solidFill>
                <a:latin typeface="Aptos" panose="02110004020202020204"/>
                <a:ea typeface="Calibri" panose="020F0502020204030204"/>
                <a:cs typeface="Calibri" panose="020F0502020204030204"/>
              </a:rPr>
              <a:t>Veiligheid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4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00416E"/>
                </a:solidFill>
                <a:latin typeface="Aptos" panose="02110004020202020204"/>
                <a:ea typeface="Calibri" panose="020F0502020204030204"/>
                <a:cs typeface="Calibri" panose="020F0502020204030204"/>
              </a:rPr>
              <a:t>Elsbeth van </a:t>
            </a:r>
            <a:r>
              <a:rPr lang="nl-NL" sz="2800" b="1">
                <a:solidFill>
                  <a:srgbClr val="00416E"/>
                </a:solidFill>
                <a:latin typeface="Aptos" panose="02110004020202020204"/>
                <a:ea typeface="Calibri" panose="020F0502020204030204"/>
                <a:cs typeface="Calibri" panose="020F0502020204030204"/>
              </a:rPr>
              <a:t>der Graaf</a:t>
            </a:r>
            <a:endParaRPr kumimoji="0" lang="nl-NL" sz="28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416E"/>
              </a:solidFill>
              <a:effectLst/>
              <a:uLnTx/>
              <a:uFillTx/>
              <a:latin typeface="Aptos" panose="02110004020202020204"/>
              <a:ea typeface="Calibri" panose="020F0502020204030204"/>
              <a:cs typeface="Calibri" panose="020F0502020204030204"/>
            </a:endParaRPr>
          </a:p>
        </p:txBody>
      </p:sp>
      <p:sp>
        <p:nvSpPr>
          <p:cNvPr id="11" name="Ovaal 10">
            <a:extLst>
              <a:ext uri="{FF2B5EF4-FFF2-40B4-BE49-F238E27FC236}">
                <a16:creationId xmlns:a16="http://schemas.microsoft.com/office/drawing/2014/main" id="{856B08BD-5B21-E9F3-87BE-E0D1A9B8A6B1}"/>
              </a:ext>
            </a:extLst>
          </p:cNvPr>
          <p:cNvSpPr/>
          <p:nvPr/>
        </p:nvSpPr>
        <p:spPr>
          <a:xfrm>
            <a:off x="205822" y="236955"/>
            <a:ext cx="1198880" cy="118256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E4B46932-B4FE-521B-5A61-EFB73894DFB4}"/>
              </a:ext>
            </a:extLst>
          </p:cNvPr>
          <p:cNvSpPr/>
          <p:nvPr/>
        </p:nvSpPr>
        <p:spPr>
          <a:xfrm>
            <a:off x="1644179" y="364691"/>
            <a:ext cx="628308" cy="619760"/>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F776D1AA-4676-8703-6B3F-D8DFBFC03A05}"/>
              </a:ext>
            </a:extLst>
          </p:cNvPr>
          <p:cNvSpPr/>
          <p:nvPr/>
        </p:nvSpPr>
        <p:spPr>
          <a:xfrm>
            <a:off x="1404702" y="1183304"/>
            <a:ext cx="478955" cy="472439"/>
          </a:xfrm>
          <a:prstGeom prst="ellipse">
            <a:avLst/>
          </a:prstGeom>
          <a:solidFill>
            <a:srgbClr val="559664">
              <a:lumMod val="60000"/>
              <a:lumOff val="40000"/>
            </a:srgbClr>
          </a:solidFill>
          <a:ln w="12700" cap="flat" cmpd="sng" algn="ctr">
            <a:solidFill>
              <a:srgbClr val="559664">
                <a:lumMod val="60000"/>
                <a:lumOff val="4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9E2DB3D4-E929-7723-F1D7-EB3F6CF06C19}"/>
              </a:ext>
            </a:extLst>
          </p:cNvPr>
          <p:cNvPicPr>
            <a:picLocks noChangeAspect="1"/>
          </p:cNvPicPr>
          <p:nvPr/>
        </p:nvPicPr>
        <p:blipFill>
          <a:blip r:embed="rId5"/>
          <a:stretch>
            <a:fillRect/>
          </a:stretch>
        </p:blipFill>
        <p:spPr>
          <a:xfrm>
            <a:off x="10152052" y="426138"/>
            <a:ext cx="1695476" cy="1966334"/>
          </a:xfrm>
          <a:prstGeom prst="rect">
            <a:avLst/>
          </a:prstGeom>
        </p:spPr>
      </p:pic>
    </p:spTree>
    <p:extLst>
      <p:ext uri="{BB962C8B-B14F-4D97-AF65-F5344CB8AC3E}">
        <p14:creationId xmlns:p14="http://schemas.microsoft.com/office/powerpoint/2010/main" val="142450862"/>
      </p:ext>
    </p:extLst>
  </p:cSld>
  <p:clrMapOvr>
    <a:masterClrMapping/>
  </p:clrMapOvr>
</p:sld>
</file>

<file path=ppt/theme/theme1.xml><?xml version="1.0" encoding="utf-8"?>
<a:theme xmlns:a="http://schemas.openxmlformats.org/drawingml/2006/main" name="Kantoorthema">
  <a:themeElements>
    <a:clrScheme name="CAS huisstijl">
      <a:dk1>
        <a:srgbClr val="0A565E"/>
      </a:dk1>
      <a:lt1>
        <a:srgbClr val="F4FBF4"/>
      </a:lt1>
      <a:dk2>
        <a:srgbClr val="0A565E"/>
      </a:dk2>
      <a:lt2>
        <a:srgbClr val="F4FBF4"/>
      </a:lt2>
      <a:accent1>
        <a:srgbClr val="0A565E"/>
      </a:accent1>
      <a:accent2>
        <a:srgbClr val="0C778B"/>
      </a:accent2>
      <a:accent3>
        <a:srgbClr val="C0FFC0"/>
      </a:accent3>
      <a:accent4>
        <a:srgbClr val="F4FBF4"/>
      </a:accent4>
      <a:accent5>
        <a:srgbClr val="FFFFFF"/>
      </a:accent5>
      <a:accent6>
        <a:srgbClr val="FFFFFF"/>
      </a:accent6>
      <a:hlink>
        <a:srgbClr val="0C778B"/>
      </a:hlink>
      <a:folHlink>
        <a:srgbClr val="0C77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CAS Sjabloon - Powerpoint 2" id="{E0644B58-E6DD-490D-A513-9671C96BD9C7}" vid="{E246B734-E107-4829-9020-A4CA49EBDABA}"/>
    </a:ext>
  </a:extLst>
</a:theme>
</file>

<file path=ppt/theme/theme2.xml><?xml version="1.0" encoding="utf-8"?>
<a:theme xmlns:a="http://schemas.openxmlformats.org/drawingml/2006/main" name="2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9ACBDEA2DD044E8DE6982D4D0F0695" ma:contentTypeVersion="18" ma:contentTypeDescription="Een nieuw document maken." ma:contentTypeScope="" ma:versionID="061c9df9cf4d12d85155465910dda113">
  <xsd:schema xmlns:xsd="http://www.w3.org/2001/XMLSchema" xmlns:xs="http://www.w3.org/2001/XMLSchema" xmlns:p="http://schemas.microsoft.com/office/2006/metadata/properties" xmlns:ns2="3e09b989-8018-4507-b5a2-e9a48e27ecfc" xmlns:ns3="f0223504-21ce-4216-8c29-48ec563c46ae" targetNamespace="http://schemas.microsoft.com/office/2006/metadata/properties" ma:root="true" ma:fieldsID="c5dd6577629bbd76892e5eafcd12bf7f" ns2:_="" ns3:_="">
    <xsd:import namespace="3e09b989-8018-4507-b5a2-e9a48e27ecfc"/>
    <xsd:import namespace="f0223504-21ce-4216-8c29-48ec563c46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9b989-8018-4507-b5a2-e9a48e27ec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c15798b9-d85f-4e40-bcfc-5fb28d00c32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223504-21ce-4216-8c29-48ec563c46ae"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5ba90dae-1a80-455a-8fbe-0b8aa909d985}" ma:internalName="TaxCatchAll" ma:showField="CatchAllData" ma:web="f0223504-21ce-4216-8c29-48ec563c46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223504-21ce-4216-8c29-48ec563c46ae" xsi:nil="true"/>
    <lcf76f155ced4ddcb4097134ff3c332f xmlns="3e09b989-8018-4507-b5a2-e9a48e27ec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FC0519-624F-48A6-88D1-82E29E117235}"/>
</file>

<file path=customXml/itemProps2.xml><?xml version="1.0" encoding="utf-8"?>
<ds:datastoreItem xmlns:ds="http://schemas.openxmlformats.org/officeDocument/2006/customXml" ds:itemID="{C7ED8421-2113-404F-B895-BE26D6564348}"/>
</file>

<file path=customXml/itemProps3.xml><?xml version="1.0" encoding="utf-8"?>
<ds:datastoreItem xmlns:ds="http://schemas.openxmlformats.org/officeDocument/2006/customXml" ds:itemID="{CB55A594-9E22-48EF-ACE7-C3DD17826942}"/>
</file>

<file path=docProps/app.xml><?xml version="1.0" encoding="utf-8"?>
<Properties xmlns="http://schemas.openxmlformats.org/officeDocument/2006/extended-properties" xmlns:vt="http://schemas.openxmlformats.org/officeDocument/2006/docPropsVTypes">
  <Template>2023 CAS Sjabloon - Powerpoint_vernieuwd</Template>
  <TotalTime>3402</TotalTime>
  <Words>856</Words>
  <Application>Microsoft Office PowerPoint</Application>
  <PresentationFormat>Breedbeeld</PresentationFormat>
  <Paragraphs>85</Paragraphs>
  <Slides>12</Slides>
  <Notes>12</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12</vt:i4>
      </vt:variant>
    </vt:vector>
  </HeadingPairs>
  <TitlesOfParts>
    <vt:vector size="24" baseType="lpstr">
      <vt:lpstr>Aptos</vt:lpstr>
      <vt:lpstr>Aptos Display</vt:lpstr>
      <vt:lpstr>Arial</vt:lpstr>
      <vt:lpstr>Calibri</vt:lpstr>
      <vt:lpstr>Calibri Light</vt:lpstr>
      <vt:lpstr>Courier New</vt:lpstr>
      <vt:lpstr>Silka</vt:lpstr>
      <vt:lpstr>Silka Medium</vt:lpstr>
      <vt:lpstr>Silka SemiBold</vt:lpstr>
      <vt:lpstr>Wingdings</vt:lpstr>
      <vt:lpstr>Kantoorthema</vt:lpstr>
      <vt:lpstr>2_Kantoorthema</vt:lpstr>
      <vt:lpstr>PowerPoint-presentatie</vt:lpstr>
      <vt:lpstr>PowerPoint-presentatie</vt:lpstr>
      <vt:lpstr>Adaptatiepiramide  Vallei &amp; Veluwe</vt:lpstr>
      <vt:lpstr>Als regio streven we naar een gezamenlijk doel:</vt:lpstr>
      <vt:lpstr>We versterken het natuurlijk systeem</vt:lpstr>
      <vt:lpstr>We zorgen dat onze gebieden klimaatbestendig worden ingericht</vt:lpstr>
      <vt:lpstr>Het KNMI waarschuwt voor toename van extreem weer</vt:lpstr>
      <vt:lpstr>We zijn voorbereid op het onbekende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Klimaatverandering en Vallei en Eem</dc:title>
  <dc:creator>hasse goosen</dc:creator>
  <cp:lastModifiedBy>Rijsbosch, Charles</cp:lastModifiedBy>
  <cp:revision>183</cp:revision>
  <dcterms:created xsi:type="dcterms:W3CDTF">2023-08-31T12:12:45Z</dcterms:created>
  <dcterms:modified xsi:type="dcterms:W3CDTF">2024-12-10T11:05:11Z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0x010100AF9ACBDEA2DD044E8DE6982D4D0F0695</vt:lpwstr>
  </property>
</Properties>
</file>