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5"/>
  </p:notesMasterIdLst>
  <p:sldIdLst>
    <p:sldId id="262" r:id="rId3"/>
    <p:sldId id="6947" r:id="rId4"/>
    <p:sldId id="6910" r:id="rId5"/>
    <p:sldId id="6914" r:id="rId6"/>
    <p:sldId id="6912" r:id="rId7"/>
    <p:sldId id="6913" r:id="rId8"/>
    <p:sldId id="6920" r:id="rId9"/>
    <p:sldId id="6949" r:id="rId10"/>
    <p:sldId id="6917" r:id="rId11"/>
    <p:sldId id="6948" r:id="rId12"/>
    <p:sldId id="6911" r:id="rId13"/>
    <p:sldId id="6946"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AD977-86F0-4900-AF30-06C5F2CA330B}" v="6" dt="2024-10-02T18:04:46.01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lman, Almer" userId="S::abolman@vallei-veluwe.nl::972688a2-7c42-415f-9e62-773c2111fe95" providerId="AD" clId="Web-{E33EE49D-9369-4384-A58D-31EDE99E2F52}"/>
    <pc:docChg chg="addSld sldOrd">
      <pc:chgData name="Bolman, Almer" userId="S::abolman@vallei-veluwe.nl::972688a2-7c42-415f-9e62-773c2111fe95" providerId="AD" clId="Web-{E33EE49D-9369-4384-A58D-31EDE99E2F52}" dt="2023-11-13T15:40:57.991" v="5"/>
      <pc:docMkLst>
        <pc:docMk/>
      </pc:docMkLst>
      <pc:sldChg chg="add">
        <pc:chgData name="Bolman, Almer" userId="S::abolman@vallei-veluwe.nl::972688a2-7c42-415f-9e62-773c2111fe95" providerId="AD" clId="Web-{E33EE49D-9369-4384-A58D-31EDE99E2F52}" dt="2023-11-13T15:19:42.417" v="0"/>
        <pc:sldMkLst>
          <pc:docMk/>
          <pc:sldMk cId="2535651817" sldId="6919"/>
        </pc:sldMkLst>
      </pc:sldChg>
      <pc:sldChg chg="add">
        <pc:chgData name="Bolman, Almer" userId="S::abolman@vallei-veluwe.nl::972688a2-7c42-415f-9e62-773c2111fe95" providerId="AD" clId="Web-{E33EE49D-9369-4384-A58D-31EDE99E2F52}" dt="2023-11-13T15:22:08.694" v="1"/>
        <pc:sldMkLst>
          <pc:docMk/>
          <pc:sldMk cId="1809797687" sldId="6920"/>
        </pc:sldMkLst>
      </pc:sldChg>
      <pc:sldChg chg="add ord">
        <pc:chgData name="Bolman, Almer" userId="S::abolman@vallei-veluwe.nl::972688a2-7c42-415f-9e62-773c2111fe95" providerId="AD" clId="Web-{E33EE49D-9369-4384-A58D-31EDE99E2F52}" dt="2023-11-13T15:39:27.410" v="3"/>
        <pc:sldMkLst>
          <pc:docMk/>
          <pc:sldMk cId="2073873695" sldId="6921"/>
        </pc:sldMkLst>
      </pc:sldChg>
      <pc:sldChg chg="add">
        <pc:chgData name="Bolman, Almer" userId="S::abolman@vallei-veluwe.nl::972688a2-7c42-415f-9e62-773c2111fe95" providerId="AD" clId="Web-{E33EE49D-9369-4384-A58D-31EDE99E2F52}" dt="2023-11-13T15:40:57.835" v="4"/>
        <pc:sldMkLst>
          <pc:docMk/>
          <pc:sldMk cId="2152773609" sldId="6922"/>
        </pc:sldMkLst>
      </pc:sldChg>
      <pc:sldChg chg="add">
        <pc:chgData name="Bolman, Almer" userId="S::abolman@vallei-veluwe.nl::972688a2-7c42-415f-9e62-773c2111fe95" providerId="AD" clId="Web-{E33EE49D-9369-4384-A58D-31EDE99E2F52}" dt="2023-11-13T15:40:57.991" v="5"/>
        <pc:sldMkLst>
          <pc:docMk/>
          <pc:sldMk cId="3665739224" sldId="6923"/>
        </pc:sldMkLst>
      </pc:sldChg>
      <pc:sldMasterChg chg="addSldLayout">
        <pc:chgData name="Bolman, Almer" userId="S::abolman@vallei-veluwe.nl::972688a2-7c42-415f-9e62-773c2111fe95" providerId="AD" clId="Web-{E33EE49D-9369-4384-A58D-31EDE99E2F52}" dt="2023-11-13T15:40:57.835" v="4"/>
        <pc:sldMasterMkLst>
          <pc:docMk/>
          <pc:sldMasterMk cId="3397383095" sldId="2147483660"/>
        </pc:sldMasterMkLst>
        <pc:sldLayoutChg chg="add">
          <pc:chgData name="Bolman, Almer" userId="S::abolman@vallei-veluwe.nl::972688a2-7c42-415f-9e62-773c2111fe95" providerId="AD" clId="Web-{E33EE49D-9369-4384-A58D-31EDE99E2F52}" dt="2023-11-13T15:19:42.417" v="0"/>
          <pc:sldLayoutMkLst>
            <pc:docMk/>
            <pc:sldMasterMk cId="3397383095" sldId="2147483660"/>
            <pc:sldLayoutMk cId="1692587069" sldId="2147483671"/>
          </pc:sldLayoutMkLst>
        </pc:sldLayoutChg>
        <pc:sldLayoutChg chg="add">
          <pc:chgData name="Bolman, Almer" userId="S::abolman@vallei-veluwe.nl::972688a2-7c42-415f-9e62-773c2111fe95" providerId="AD" clId="Web-{E33EE49D-9369-4384-A58D-31EDE99E2F52}" dt="2023-11-13T15:40:57.835" v="4"/>
          <pc:sldLayoutMkLst>
            <pc:docMk/>
            <pc:sldMasterMk cId="3397383095" sldId="2147483660"/>
            <pc:sldLayoutMk cId="2944612134" sldId="2147483672"/>
          </pc:sldLayoutMkLst>
        </pc:sldLayoutChg>
      </pc:sldMasterChg>
    </pc:docChg>
  </pc:docChgLst>
  <pc:docChgLst>
    <pc:chgData name="Smeenk, Adriaan" userId="S::asmeenk@vallei-veluwe.nl::3978f246-c3eb-444d-a725-240f87822acc" providerId="AD" clId="Web-{1D9766E7-8359-86BF-9796-1AC292600621}"/>
    <pc:docChg chg="addSld delSld modSld addMainMaster delMainMaster modMainMaster">
      <pc:chgData name="Smeenk, Adriaan" userId="S::asmeenk@vallei-veluwe.nl::3978f246-c3eb-444d-a725-240f87822acc" providerId="AD" clId="Web-{1D9766E7-8359-86BF-9796-1AC292600621}" dt="2023-11-16T13:14:54.766" v="40"/>
      <pc:docMkLst>
        <pc:docMk/>
      </pc:docMkLst>
      <pc:sldChg chg="add">
        <pc:chgData name="Smeenk, Adriaan" userId="S::asmeenk@vallei-veluwe.nl::3978f246-c3eb-444d-a725-240f87822acc" providerId="AD" clId="Web-{1D9766E7-8359-86BF-9796-1AC292600621}" dt="2023-11-16T13:05:53.951" v="0"/>
        <pc:sldMkLst>
          <pc:docMk/>
          <pc:sldMk cId="4111806209" sldId="6931"/>
        </pc:sldMkLst>
      </pc:sldChg>
      <pc:sldChg chg="add">
        <pc:chgData name="Smeenk, Adriaan" userId="S::asmeenk@vallei-veluwe.nl::3978f246-c3eb-444d-a725-240f87822acc" providerId="AD" clId="Web-{1D9766E7-8359-86BF-9796-1AC292600621}" dt="2023-11-16T13:06:25.358" v="1"/>
        <pc:sldMkLst>
          <pc:docMk/>
          <pc:sldMk cId="4172840443" sldId="6932"/>
        </pc:sldMkLst>
      </pc:sldChg>
      <pc:sldChg chg="add">
        <pc:chgData name="Smeenk, Adriaan" userId="S::asmeenk@vallei-veluwe.nl::3978f246-c3eb-444d-a725-240f87822acc" providerId="AD" clId="Web-{1D9766E7-8359-86BF-9796-1AC292600621}" dt="2023-11-16T13:07:06.172" v="2"/>
        <pc:sldMkLst>
          <pc:docMk/>
          <pc:sldMk cId="1595774233" sldId="6933"/>
        </pc:sldMkLst>
      </pc:sldChg>
      <pc:sldChg chg="add">
        <pc:chgData name="Smeenk, Adriaan" userId="S::asmeenk@vallei-veluwe.nl::3978f246-c3eb-444d-a725-240f87822acc" providerId="AD" clId="Web-{1D9766E7-8359-86BF-9796-1AC292600621}" dt="2023-11-16T13:07:06.297" v="3"/>
        <pc:sldMkLst>
          <pc:docMk/>
          <pc:sldMk cId="2368944517" sldId="6934"/>
        </pc:sldMkLst>
      </pc:sldChg>
      <pc:sldChg chg="add">
        <pc:chgData name="Smeenk, Adriaan" userId="S::asmeenk@vallei-veluwe.nl::3978f246-c3eb-444d-a725-240f87822acc" providerId="AD" clId="Web-{1D9766E7-8359-86BF-9796-1AC292600621}" dt="2023-11-16T13:07:06.406" v="4"/>
        <pc:sldMkLst>
          <pc:docMk/>
          <pc:sldMk cId="2516674708" sldId="6935"/>
        </pc:sldMkLst>
      </pc:sldChg>
      <pc:sldChg chg="add">
        <pc:chgData name="Smeenk, Adriaan" userId="S::asmeenk@vallei-veluwe.nl::3978f246-c3eb-444d-a725-240f87822acc" providerId="AD" clId="Web-{1D9766E7-8359-86BF-9796-1AC292600621}" dt="2023-11-16T13:07:06.531" v="5"/>
        <pc:sldMkLst>
          <pc:docMk/>
          <pc:sldMk cId="1778375607" sldId="6936"/>
        </pc:sldMkLst>
      </pc:sldChg>
      <pc:sldChg chg="modSp add">
        <pc:chgData name="Smeenk, Adriaan" userId="S::asmeenk@vallei-veluwe.nl::3978f246-c3eb-444d-a725-240f87822acc" providerId="AD" clId="Web-{1D9766E7-8359-86BF-9796-1AC292600621}" dt="2023-11-16T13:11:42.666" v="34" actId="20577"/>
        <pc:sldMkLst>
          <pc:docMk/>
          <pc:sldMk cId="455316868" sldId="6937"/>
        </pc:sldMkLst>
        <pc:spChg chg="mod">
          <ac:chgData name="Smeenk, Adriaan" userId="S::asmeenk@vallei-veluwe.nl::3978f246-c3eb-444d-a725-240f87822acc" providerId="AD" clId="Web-{1D9766E7-8359-86BF-9796-1AC292600621}" dt="2023-11-16T13:11:42.666" v="34" actId="20577"/>
          <ac:spMkLst>
            <pc:docMk/>
            <pc:sldMk cId="455316868" sldId="6937"/>
            <ac:spMk id="4" creationId="{B0194478-45AE-BA95-709A-4BC6736F2D01}"/>
          </ac:spMkLst>
        </pc:spChg>
        <pc:picChg chg="mod">
          <ac:chgData name="Smeenk, Adriaan" userId="S::asmeenk@vallei-veluwe.nl::3978f246-c3eb-444d-a725-240f87822acc" providerId="AD" clId="Web-{1D9766E7-8359-86BF-9796-1AC292600621}" dt="2023-11-16T13:10:00.209" v="26" actId="14100"/>
          <ac:picMkLst>
            <pc:docMk/>
            <pc:sldMk cId="455316868" sldId="6937"/>
            <ac:picMk id="6" creationId="{90B4ACCB-7941-4A17-9F70-D9951FCFC697}"/>
          </ac:picMkLst>
        </pc:picChg>
      </pc:sldChg>
      <pc:sldChg chg="add">
        <pc:chgData name="Smeenk, Adriaan" userId="S::asmeenk@vallei-veluwe.nl::3978f246-c3eb-444d-a725-240f87822acc" providerId="AD" clId="Web-{1D9766E7-8359-86BF-9796-1AC292600621}" dt="2023-11-16T13:08:06.330" v="7"/>
        <pc:sldMkLst>
          <pc:docMk/>
          <pc:sldMk cId="688308879" sldId="6938"/>
        </pc:sldMkLst>
      </pc:sldChg>
      <pc:sldChg chg="modSp add">
        <pc:chgData name="Smeenk, Adriaan" userId="S::asmeenk@vallei-veluwe.nl::3978f246-c3eb-444d-a725-240f87822acc" providerId="AD" clId="Web-{1D9766E7-8359-86BF-9796-1AC292600621}" dt="2023-11-16T13:09:29.833" v="23" actId="14100"/>
        <pc:sldMkLst>
          <pc:docMk/>
          <pc:sldMk cId="1545127460" sldId="6939"/>
        </pc:sldMkLst>
        <pc:spChg chg="mod">
          <ac:chgData name="Smeenk, Adriaan" userId="S::asmeenk@vallei-veluwe.nl::3978f246-c3eb-444d-a725-240f87822acc" providerId="AD" clId="Web-{1D9766E7-8359-86BF-9796-1AC292600621}" dt="2023-11-16T13:09:29.833" v="23" actId="14100"/>
          <ac:spMkLst>
            <pc:docMk/>
            <pc:sldMk cId="1545127460" sldId="6939"/>
            <ac:spMk id="16" creationId="{59388851-DB42-A147-A40E-3E637E4EAD91}"/>
          </ac:spMkLst>
        </pc:spChg>
        <pc:picChg chg="mod">
          <ac:chgData name="Smeenk, Adriaan" userId="S::asmeenk@vallei-veluwe.nl::3978f246-c3eb-444d-a725-240f87822acc" providerId="AD" clId="Web-{1D9766E7-8359-86BF-9796-1AC292600621}" dt="2023-11-16T13:09:13.317" v="20" actId="1076"/>
          <ac:picMkLst>
            <pc:docMk/>
            <pc:sldMk cId="1545127460" sldId="6939"/>
            <ac:picMk id="12" creationId="{F267F832-9BCB-9892-FC09-641CAC0B910F}"/>
          </ac:picMkLst>
        </pc:picChg>
        <pc:picChg chg="mod">
          <ac:chgData name="Smeenk, Adriaan" userId="S::asmeenk@vallei-veluwe.nl::3978f246-c3eb-444d-a725-240f87822acc" providerId="AD" clId="Web-{1D9766E7-8359-86BF-9796-1AC292600621}" dt="2023-11-16T13:09:15.161" v="21" actId="1076"/>
          <ac:picMkLst>
            <pc:docMk/>
            <pc:sldMk cId="1545127460" sldId="6939"/>
            <ac:picMk id="15" creationId="{9BBF4B85-0E75-6B0A-86E1-F085970E3A18}"/>
          </ac:picMkLst>
        </pc:picChg>
      </pc:sldChg>
      <pc:sldChg chg="add">
        <pc:chgData name="Smeenk, Adriaan" userId="S::asmeenk@vallei-veluwe.nl::3978f246-c3eb-444d-a725-240f87822acc" providerId="AD" clId="Web-{1D9766E7-8359-86BF-9796-1AC292600621}" dt="2023-11-16T13:08:06.815" v="9"/>
        <pc:sldMkLst>
          <pc:docMk/>
          <pc:sldMk cId="1759293034" sldId="6940"/>
        </pc:sldMkLst>
      </pc:sldChg>
      <pc:sldChg chg="add">
        <pc:chgData name="Smeenk, Adriaan" userId="S::asmeenk@vallei-veluwe.nl::3978f246-c3eb-444d-a725-240f87822acc" providerId="AD" clId="Web-{1D9766E7-8359-86BF-9796-1AC292600621}" dt="2023-11-16T13:08:06.924" v="10"/>
        <pc:sldMkLst>
          <pc:docMk/>
          <pc:sldMk cId="1513503496" sldId="6941"/>
        </pc:sldMkLst>
      </pc:sldChg>
      <pc:sldChg chg="modSp add">
        <pc:chgData name="Smeenk, Adriaan" userId="S::asmeenk@vallei-veluwe.nl::3978f246-c3eb-444d-a725-240f87822acc" providerId="AD" clId="Web-{1D9766E7-8359-86BF-9796-1AC292600621}" dt="2023-11-16T13:08:43.519" v="19" actId="1076"/>
        <pc:sldMkLst>
          <pc:docMk/>
          <pc:sldMk cId="949855768" sldId="6942"/>
        </pc:sldMkLst>
        <pc:spChg chg="mod">
          <ac:chgData name="Smeenk, Adriaan" userId="S::asmeenk@vallei-veluwe.nl::3978f246-c3eb-444d-a725-240f87822acc" providerId="AD" clId="Web-{1D9766E7-8359-86BF-9796-1AC292600621}" dt="2023-11-16T13:08:31.206" v="15" actId="1076"/>
          <ac:spMkLst>
            <pc:docMk/>
            <pc:sldMk cId="949855768" sldId="6942"/>
            <ac:spMk id="9" creationId="{2543C421-500C-4804-8BDC-2AE3B18A5E48}"/>
          </ac:spMkLst>
        </pc:spChg>
        <pc:picChg chg="mod">
          <ac:chgData name="Smeenk, Adriaan" userId="S::asmeenk@vallei-veluwe.nl::3978f246-c3eb-444d-a725-240f87822acc" providerId="AD" clId="Web-{1D9766E7-8359-86BF-9796-1AC292600621}" dt="2023-11-16T13:08:39.206" v="18" actId="1076"/>
          <ac:picMkLst>
            <pc:docMk/>
            <pc:sldMk cId="949855768" sldId="6942"/>
            <ac:picMk id="4" creationId="{ACFBC754-E2B6-AD72-C7DC-ED9C21A00171}"/>
          </ac:picMkLst>
        </pc:picChg>
        <pc:picChg chg="mod">
          <ac:chgData name="Smeenk, Adriaan" userId="S::asmeenk@vallei-veluwe.nl::3978f246-c3eb-444d-a725-240f87822acc" providerId="AD" clId="Web-{1D9766E7-8359-86BF-9796-1AC292600621}" dt="2023-11-16T13:08:43.519" v="19" actId="1076"/>
          <ac:picMkLst>
            <pc:docMk/>
            <pc:sldMk cId="949855768" sldId="6942"/>
            <ac:picMk id="8" creationId="{B353E6F2-AB66-4D17-9CC3-7198693EC24C}"/>
          </ac:picMkLst>
        </pc:picChg>
      </pc:sldChg>
      <pc:sldChg chg="add">
        <pc:chgData name="Smeenk, Adriaan" userId="S::asmeenk@vallei-veluwe.nl::3978f246-c3eb-444d-a725-240f87822acc" providerId="AD" clId="Web-{1D9766E7-8359-86BF-9796-1AC292600621}" dt="2023-11-16T13:11:49.635" v="35"/>
        <pc:sldMkLst>
          <pc:docMk/>
          <pc:sldMk cId="4191332580" sldId="6943"/>
        </pc:sldMkLst>
      </pc:sldChg>
      <pc:sldChg chg="modSp add">
        <pc:chgData name="Smeenk, Adriaan" userId="S::asmeenk@vallei-veluwe.nl::3978f246-c3eb-444d-a725-240f87822acc" providerId="AD" clId="Web-{1D9766E7-8359-86BF-9796-1AC292600621}" dt="2023-11-16T13:12:41.058" v="37" actId="14100"/>
        <pc:sldMkLst>
          <pc:docMk/>
          <pc:sldMk cId="1257235406" sldId="6944"/>
        </pc:sldMkLst>
        <pc:picChg chg="mod">
          <ac:chgData name="Smeenk, Adriaan" userId="S::asmeenk@vallei-veluwe.nl::3978f246-c3eb-444d-a725-240f87822acc" providerId="AD" clId="Web-{1D9766E7-8359-86BF-9796-1AC292600621}" dt="2023-11-16T13:12:41.058" v="37" actId="14100"/>
          <ac:picMkLst>
            <pc:docMk/>
            <pc:sldMk cId="1257235406" sldId="6944"/>
            <ac:picMk id="11" creationId="{7448081E-CBF8-97C1-C417-27714F07BBF5}"/>
          </ac:picMkLst>
        </pc:picChg>
      </pc:sldChg>
      <pc:sldChg chg="add del">
        <pc:chgData name="Smeenk, Adriaan" userId="S::asmeenk@vallei-veluwe.nl::3978f246-c3eb-444d-a725-240f87822acc" providerId="AD" clId="Web-{1D9766E7-8359-86BF-9796-1AC292600621}" dt="2023-11-16T13:14:43.031" v="39"/>
        <pc:sldMkLst>
          <pc:docMk/>
          <pc:sldMk cId="2119337326" sldId="6945"/>
        </pc:sldMkLst>
      </pc:sldChg>
      <pc:sldChg chg="add">
        <pc:chgData name="Smeenk, Adriaan" userId="S::asmeenk@vallei-veluwe.nl::3978f246-c3eb-444d-a725-240f87822acc" providerId="AD" clId="Web-{1D9766E7-8359-86BF-9796-1AC292600621}" dt="2023-11-16T13:14:54.766" v="40"/>
        <pc:sldMkLst>
          <pc:docMk/>
          <pc:sldMk cId="3145196871" sldId="6945"/>
        </pc:sldMkLst>
      </pc:sldChg>
      <pc:sldMasterChg chg="add del addSldLayout delSldLayout">
        <pc:chgData name="Smeenk, Adriaan" userId="S::asmeenk@vallei-veluwe.nl::3978f246-c3eb-444d-a725-240f87822acc" providerId="AD" clId="Web-{1D9766E7-8359-86BF-9796-1AC292600621}" dt="2023-11-16T13:14:43.031" v="39"/>
        <pc:sldMasterMkLst>
          <pc:docMk/>
          <pc:sldMasterMk cId="0" sldId="2147483648"/>
        </pc:sldMasterMkLst>
        <pc:sldLayoutChg chg="add del">
          <pc:chgData name="Smeenk, Adriaan" userId="S::asmeenk@vallei-veluwe.nl::3978f246-c3eb-444d-a725-240f87822acc" providerId="AD" clId="Web-{1D9766E7-8359-86BF-9796-1AC292600621}" dt="2023-11-16T13:14:43.031" v="39"/>
          <pc:sldLayoutMkLst>
            <pc:docMk/>
            <pc:sldMasterMk cId="0" sldId="2147483648"/>
            <pc:sldLayoutMk cId="2429028202" sldId="2147483650"/>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544232445" sldId="2147483651"/>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2745231980" sldId="2147483652"/>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2136269800" sldId="2147483653"/>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2741080341" sldId="2147483656"/>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3496285072" sldId="2147483657"/>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1372884381" sldId="2147483658"/>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1278317977" sldId="2147483660"/>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3013600262" sldId="2147483661"/>
          </pc:sldLayoutMkLst>
        </pc:sldLayoutChg>
        <pc:sldLayoutChg chg="add del">
          <pc:chgData name="Smeenk, Adriaan" userId="S::asmeenk@vallei-veluwe.nl::3978f246-c3eb-444d-a725-240f87822acc" providerId="AD" clId="Web-{1D9766E7-8359-86BF-9796-1AC292600621}" dt="2023-11-16T13:14:43.031" v="39"/>
          <pc:sldLayoutMkLst>
            <pc:docMk/>
            <pc:sldMasterMk cId="0" sldId="2147483648"/>
            <pc:sldLayoutMk cId="488839736" sldId="2147483662"/>
          </pc:sldLayoutMkLst>
        </pc:sldLayoutChg>
      </pc:sldMasterChg>
      <pc:sldMasterChg chg="replId addSldLayout modSldLayout">
        <pc:chgData name="Smeenk, Adriaan" userId="S::asmeenk@vallei-veluwe.nl::3978f246-c3eb-444d-a725-240f87822acc" providerId="AD" clId="Web-{1D9766E7-8359-86BF-9796-1AC292600621}" dt="2023-11-16T13:14:43.031" v="39"/>
        <pc:sldMasterMkLst>
          <pc:docMk/>
          <pc:sldMasterMk cId="3397383095" sldId="2147483660"/>
        </pc:sldMasterMkLst>
        <pc:sldLayoutChg chg="replId">
          <pc:chgData name="Smeenk, Adriaan" userId="S::asmeenk@vallei-veluwe.nl::3978f246-c3eb-444d-a725-240f87822acc" providerId="AD" clId="Web-{1D9766E7-8359-86BF-9796-1AC292600621}" dt="2023-11-16T13:14:43.031" v="39"/>
          <pc:sldLayoutMkLst>
            <pc:docMk/>
            <pc:sldMasterMk cId="3397383095" sldId="2147483660"/>
            <pc:sldLayoutMk cId="1694266992" sldId="2147483661"/>
          </pc:sldLayoutMkLst>
        </pc:sldLayoutChg>
        <pc:sldLayoutChg chg="add">
          <pc:chgData name="Smeenk, Adriaan" userId="S::asmeenk@vallei-veluwe.nl::3978f246-c3eb-444d-a725-240f87822acc" providerId="AD" clId="Web-{1D9766E7-8359-86BF-9796-1AC292600621}" dt="2023-11-16T13:05:53.951" v="0"/>
          <pc:sldLayoutMkLst>
            <pc:docMk/>
            <pc:sldMasterMk cId="3397383095" sldId="2147483660"/>
            <pc:sldLayoutMk cId="3344957782" sldId="2147483673"/>
          </pc:sldLayoutMkLst>
        </pc:sldLayoutChg>
        <pc:sldLayoutChg chg="add">
          <pc:chgData name="Smeenk, Adriaan" userId="S::asmeenk@vallei-veluwe.nl::3978f246-c3eb-444d-a725-240f87822acc" providerId="AD" clId="Web-{1D9766E7-8359-86BF-9796-1AC292600621}" dt="2023-11-16T13:07:06.172" v="2"/>
          <pc:sldLayoutMkLst>
            <pc:docMk/>
            <pc:sldMasterMk cId="3397383095" sldId="2147483660"/>
            <pc:sldLayoutMk cId="447662517" sldId="2147483674"/>
          </pc:sldLayoutMkLst>
        </pc:sldLayoutChg>
      </pc:sldMasterChg>
    </pc:docChg>
  </pc:docChgLst>
  <pc:docChgLst>
    <pc:chgData name="Werfhorst, Harmen van de" userId="a3dc7ca5-d75c-4bb9-ba9e-b0a463e5e6fe" providerId="ADAL" clId="{2CC33955-F987-4A8A-8D04-1BC95A1D1C73}"/>
    <pc:docChg chg="undo custSel addSld delSld modSld sldOrd delMainMaster">
      <pc:chgData name="Werfhorst, Harmen van de" userId="a3dc7ca5-d75c-4bb9-ba9e-b0a463e5e6fe" providerId="ADAL" clId="{2CC33955-F987-4A8A-8D04-1BC95A1D1C73}" dt="2023-11-17T14:25:36.519" v="2708"/>
      <pc:docMkLst>
        <pc:docMk/>
      </pc:docMkLst>
      <pc:sldChg chg="del mod modShow">
        <pc:chgData name="Werfhorst, Harmen van de" userId="a3dc7ca5-d75c-4bb9-ba9e-b0a463e5e6fe" providerId="ADAL" clId="{2CC33955-F987-4A8A-8D04-1BC95A1D1C73}" dt="2023-11-10T13:06:49.412" v="553" actId="47"/>
        <pc:sldMkLst>
          <pc:docMk/>
          <pc:sldMk cId="3062121199" sldId="259"/>
        </pc:sldMkLst>
      </pc:sldChg>
      <pc:sldChg chg="addSp delSp modSp mod modShow modNotesTx">
        <pc:chgData name="Werfhorst, Harmen van de" userId="a3dc7ca5-d75c-4bb9-ba9e-b0a463e5e6fe" providerId="ADAL" clId="{2CC33955-F987-4A8A-8D04-1BC95A1D1C73}" dt="2023-11-17T11:19:33.156" v="2395" actId="21"/>
        <pc:sldMkLst>
          <pc:docMk/>
          <pc:sldMk cId="3310615964" sldId="262"/>
        </pc:sldMkLst>
        <pc:spChg chg="mod">
          <ac:chgData name="Werfhorst, Harmen van de" userId="a3dc7ca5-d75c-4bb9-ba9e-b0a463e5e6fe" providerId="ADAL" clId="{2CC33955-F987-4A8A-8D04-1BC95A1D1C73}" dt="2023-11-10T13:57:16.623" v="1291" actId="20577"/>
          <ac:spMkLst>
            <pc:docMk/>
            <pc:sldMk cId="3310615964" sldId="262"/>
            <ac:spMk id="4" creationId="{40C8583B-19D5-164A-91EC-D1E01A075F80}"/>
          </ac:spMkLst>
        </pc:spChg>
        <pc:picChg chg="add del mod">
          <ac:chgData name="Werfhorst, Harmen van de" userId="a3dc7ca5-d75c-4bb9-ba9e-b0a463e5e6fe" providerId="ADAL" clId="{2CC33955-F987-4A8A-8D04-1BC95A1D1C73}" dt="2023-11-17T11:19:33.156" v="2395" actId="21"/>
          <ac:picMkLst>
            <pc:docMk/>
            <pc:sldMk cId="3310615964" sldId="262"/>
            <ac:picMk id="2050" creationId="{6D541279-6D9D-5B00-7DCD-3EA572F10F4A}"/>
          </ac:picMkLst>
        </pc:picChg>
        <pc:picChg chg="add del mod">
          <ac:chgData name="Werfhorst, Harmen van de" userId="a3dc7ca5-d75c-4bb9-ba9e-b0a463e5e6fe" providerId="ADAL" clId="{2CC33955-F987-4A8A-8D04-1BC95A1D1C73}" dt="2023-11-17T11:19:26.470" v="2393" actId="21"/>
          <ac:picMkLst>
            <pc:docMk/>
            <pc:sldMk cId="3310615964" sldId="262"/>
            <ac:picMk id="2052" creationId="{D4A2BF22-A33A-CC32-7469-EB109D497383}"/>
          </ac:picMkLst>
        </pc:picChg>
      </pc:sldChg>
      <pc:sldChg chg="del mod modShow">
        <pc:chgData name="Werfhorst, Harmen van de" userId="a3dc7ca5-d75c-4bb9-ba9e-b0a463e5e6fe" providerId="ADAL" clId="{2CC33955-F987-4A8A-8D04-1BC95A1D1C73}" dt="2023-11-10T13:19:54.358" v="621" actId="2696"/>
        <pc:sldMkLst>
          <pc:docMk/>
          <pc:sldMk cId="2078714527" sldId="263"/>
        </pc:sldMkLst>
      </pc:sldChg>
      <pc:sldChg chg="del mod modShow">
        <pc:chgData name="Werfhorst, Harmen van de" userId="a3dc7ca5-d75c-4bb9-ba9e-b0a463e5e6fe" providerId="ADAL" clId="{2CC33955-F987-4A8A-8D04-1BC95A1D1C73}" dt="2023-11-10T13:06:46.306" v="552" actId="47"/>
        <pc:sldMkLst>
          <pc:docMk/>
          <pc:sldMk cId="910960941" sldId="265"/>
        </pc:sldMkLst>
      </pc:sldChg>
      <pc:sldChg chg="addSp delSp modSp mod ord modShow modNotesTx">
        <pc:chgData name="Werfhorst, Harmen van de" userId="a3dc7ca5-d75c-4bb9-ba9e-b0a463e5e6fe" providerId="ADAL" clId="{2CC33955-F987-4A8A-8D04-1BC95A1D1C73}" dt="2023-11-10T12:41:19.828" v="517" actId="20577"/>
        <pc:sldMkLst>
          <pc:docMk/>
          <pc:sldMk cId="1641103725" sldId="6910"/>
        </pc:sldMkLst>
        <pc:spChg chg="mod">
          <ac:chgData name="Werfhorst, Harmen van de" userId="a3dc7ca5-d75c-4bb9-ba9e-b0a463e5e6fe" providerId="ADAL" clId="{2CC33955-F987-4A8A-8D04-1BC95A1D1C73}" dt="2023-11-10T12:41:10.427" v="511" actId="20577"/>
          <ac:spMkLst>
            <pc:docMk/>
            <pc:sldMk cId="1641103725" sldId="6910"/>
            <ac:spMk id="2" creationId="{77F231A9-128C-4A1F-8740-ED6DF008B5B3}"/>
          </ac:spMkLst>
        </pc:spChg>
        <pc:spChg chg="del">
          <ac:chgData name="Werfhorst, Harmen van de" userId="a3dc7ca5-d75c-4bb9-ba9e-b0a463e5e6fe" providerId="ADAL" clId="{2CC33955-F987-4A8A-8D04-1BC95A1D1C73}" dt="2023-11-10T11:50:08.683" v="79" actId="478"/>
          <ac:spMkLst>
            <pc:docMk/>
            <pc:sldMk cId="1641103725" sldId="6910"/>
            <ac:spMk id="3" creationId="{B0FDC8AA-8236-4938-9B8F-6F9C6BE9C6D9}"/>
          </ac:spMkLst>
        </pc:spChg>
        <pc:spChg chg="del">
          <ac:chgData name="Werfhorst, Harmen van de" userId="a3dc7ca5-d75c-4bb9-ba9e-b0a463e5e6fe" providerId="ADAL" clId="{2CC33955-F987-4A8A-8D04-1BC95A1D1C73}" dt="2023-11-10T11:50:13.392" v="83" actId="478"/>
          <ac:spMkLst>
            <pc:docMk/>
            <pc:sldMk cId="1641103725" sldId="6910"/>
            <ac:spMk id="5" creationId="{6F7321EF-155A-4C6C-A7E5-D15D66E52A4F}"/>
          </ac:spMkLst>
        </pc:spChg>
        <pc:spChg chg="del">
          <ac:chgData name="Werfhorst, Harmen van de" userId="a3dc7ca5-d75c-4bb9-ba9e-b0a463e5e6fe" providerId="ADAL" clId="{2CC33955-F987-4A8A-8D04-1BC95A1D1C73}" dt="2023-11-10T11:50:25.171" v="90" actId="478"/>
          <ac:spMkLst>
            <pc:docMk/>
            <pc:sldMk cId="1641103725" sldId="6910"/>
            <ac:spMk id="7" creationId="{4613FBEB-AD94-47DC-B6C9-A020BFD87930}"/>
          </ac:spMkLst>
        </pc:spChg>
        <pc:spChg chg="del">
          <ac:chgData name="Werfhorst, Harmen van de" userId="a3dc7ca5-d75c-4bb9-ba9e-b0a463e5e6fe" providerId="ADAL" clId="{2CC33955-F987-4A8A-8D04-1BC95A1D1C73}" dt="2023-11-10T11:50:20.498" v="87" actId="478"/>
          <ac:spMkLst>
            <pc:docMk/>
            <pc:sldMk cId="1641103725" sldId="6910"/>
            <ac:spMk id="11" creationId="{DED57EDC-DC17-4E8D-98DB-75732A5C0EB5}"/>
          </ac:spMkLst>
        </pc:spChg>
        <pc:spChg chg="del">
          <ac:chgData name="Werfhorst, Harmen van de" userId="a3dc7ca5-d75c-4bb9-ba9e-b0a463e5e6fe" providerId="ADAL" clId="{2CC33955-F987-4A8A-8D04-1BC95A1D1C73}" dt="2023-11-10T11:50:15.297" v="84" actId="478"/>
          <ac:spMkLst>
            <pc:docMk/>
            <pc:sldMk cId="1641103725" sldId="6910"/>
            <ac:spMk id="12" creationId="{57923285-E261-4D02-A649-F376F2C8ADC9}"/>
          </ac:spMkLst>
        </pc:spChg>
        <pc:spChg chg="del">
          <ac:chgData name="Werfhorst, Harmen van de" userId="a3dc7ca5-d75c-4bb9-ba9e-b0a463e5e6fe" providerId="ADAL" clId="{2CC33955-F987-4A8A-8D04-1BC95A1D1C73}" dt="2023-11-10T11:50:18.546" v="86" actId="478"/>
          <ac:spMkLst>
            <pc:docMk/>
            <pc:sldMk cId="1641103725" sldId="6910"/>
            <ac:spMk id="13" creationId="{C72141C6-ABE2-42EE-8C21-EECD0AE4AC59}"/>
          </ac:spMkLst>
        </pc:spChg>
        <pc:spChg chg="del">
          <ac:chgData name="Werfhorst, Harmen van de" userId="a3dc7ca5-d75c-4bb9-ba9e-b0a463e5e6fe" providerId="ADAL" clId="{2CC33955-F987-4A8A-8D04-1BC95A1D1C73}" dt="2023-11-10T11:50:17.033" v="85" actId="478"/>
          <ac:spMkLst>
            <pc:docMk/>
            <pc:sldMk cId="1641103725" sldId="6910"/>
            <ac:spMk id="14" creationId="{FC57B04B-4C92-48CF-BE92-03B7287BE6D7}"/>
          </ac:spMkLst>
        </pc:spChg>
        <pc:spChg chg="del">
          <ac:chgData name="Werfhorst, Harmen van de" userId="a3dc7ca5-d75c-4bb9-ba9e-b0a463e5e6fe" providerId="ADAL" clId="{2CC33955-F987-4A8A-8D04-1BC95A1D1C73}" dt="2023-11-10T11:50:27.699" v="91" actId="478"/>
          <ac:spMkLst>
            <pc:docMk/>
            <pc:sldMk cId="1641103725" sldId="6910"/>
            <ac:spMk id="16" creationId="{D388F7A3-FABA-725B-3B17-E1641BED3729}"/>
          </ac:spMkLst>
        </pc:spChg>
        <pc:spChg chg="add mod">
          <ac:chgData name="Werfhorst, Harmen van de" userId="a3dc7ca5-d75c-4bb9-ba9e-b0a463e5e6fe" providerId="ADAL" clId="{2CC33955-F987-4A8A-8D04-1BC95A1D1C73}" dt="2023-11-10T12:41:19.828" v="517" actId="20577"/>
          <ac:spMkLst>
            <pc:docMk/>
            <pc:sldMk cId="1641103725" sldId="6910"/>
            <ac:spMk id="17" creationId="{C739EF05-563A-1380-D4FF-127EA23040FC}"/>
          </ac:spMkLst>
        </pc:spChg>
        <pc:spChg chg="del">
          <ac:chgData name="Werfhorst, Harmen van de" userId="a3dc7ca5-d75c-4bb9-ba9e-b0a463e5e6fe" providerId="ADAL" clId="{2CC33955-F987-4A8A-8D04-1BC95A1D1C73}" dt="2023-11-10T11:50:11.460" v="82" actId="478"/>
          <ac:spMkLst>
            <pc:docMk/>
            <pc:sldMk cId="1641103725" sldId="6910"/>
            <ac:spMk id="21" creationId="{524CF9AF-A4F4-478F-985C-A027CC46760C}"/>
          </ac:spMkLst>
        </pc:spChg>
        <pc:picChg chg="del">
          <ac:chgData name="Werfhorst, Harmen van de" userId="a3dc7ca5-d75c-4bb9-ba9e-b0a463e5e6fe" providerId="ADAL" clId="{2CC33955-F987-4A8A-8D04-1BC95A1D1C73}" dt="2023-11-10T11:50:21.313" v="88" actId="478"/>
          <ac:picMkLst>
            <pc:docMk/>
            <pc:sldMk cId="1641103725" sldId="6910"/>
            <ac:picMk id="4" creationId="{FC06250C-5BC7-4AF4-89F9-5C6D3CBA7E59}"/>
          </ac:picMkLst>
        </pc:picChg>
        <pc:picChg chg="del">
          <ac:chgData name="Werfhorst, Harmen van de" userId="a3dc7ca5-d75c-4bb9-ba9e-b0a463e5e6fe" providerId="ADAL" clId="{2CC33955-F987-4A8A-8D04-1BC95A1D1C73}" dt="2023-11-10T11:50:21.924" v="89" actId="478"/>
          <ac:picMkLst>
            <pc:docMk/>
            <pc:sldMk cId="1641103725" sldId="6910"/>
            <ac:picMk id="6" creationId="{39C6906C-BDBC-460C-B43A-8310E7A985A7}"/>
          </ac:picMkLst>
        </pc:picChg>
        <pc:picChg chg="add mod">
          <ac:chgData name="Werfhorst, Harmen van de" userId="a3dc7ca5-d75c-4bb9-ba9e-b0a463e5e6fe" providerId="ADAL" clId="{2CC33955-F987-4A8A-8D04-1BC95A1D1C73}" dt="2023-11-10T12:14:35.429" v="228" actId="1076"/>
          <ac:picMkLst>
            <pc:docMk/>
            <pc:sldMk cId="1641103725" sldId="6910"/>
            <ac:picMk id="8" creationId="{1FF63C31-5866-8327-9179-DA713657CD26}"/>
          </ac:picMkLst>
        </pc:picChg>
        <pc:picChg chg="del">
          <ac:chgData name="Werfhorst, Harmen van de" userId="a3dc7ca5-d75c-4bb9-ba9e-b0a463e5e6fe" providerId="ADAL" clId="{2CC33955-F987-4A8A-8D04-1BC95A1D1C73}" dt="2023-11-10T11:50:09.153" v="80" actId="478"/>
          <ac:picMkLst>
            <pc:docMk/>
            <pc:sldMk cId="1641103725" sldId="6910"/>
            <ac:picMk id="9" creationId="{CD4D0965-9C14-4AEC-9467-960D13419D83}"/>
          </ac:picMkLst>
        </pc:picChg>
        <pc:picChg chg="del">
          <ac:chgData name="Werfhorst, Harmen van de" userId="a3dc7ca5-d75c-4bb9-ba9e-b0a463e5e6fe" providerId="ADAL" clId="{2CC33955-F987-4A8A-8D04-1BC95A1D1C73}" dt="2023-11-10T11:50:10.194" v="81" actId="478"/>
          <ac:picMkLst>
            <pc:docMk/>
            <pc:sldMk cId="1641103725" sldId="6910"/>
            <ac:picMk id="15" creationId="{C0CEE300-7DB3-4504-BC74-722CA3ED37EE}"/>
          </ac:picMkLst>
        </pc:picChg>
        <pc:picChg chg="del">
          <ac:chgData name="Werfhorst, Harmen van de" userId="a3dc7ca5-d75c-4bb9-ba9e-b0a463e5e6fe" providerId="ADAL" clId="{2CC33955-F987-4A8A-8D04-1BC95A1D1C73}" dt="2023-11-10T11:50:08.307" v="78" actId="478"/>
          <ac:picMkLst>
            <pc:docMk/>
            <pc:sldMk cId="1641103725" sldId="6910"/>
            <ac:picMk id="19" creationId="{BD6F588F-B9FC-4A65-9845-E37D249D8212}"/>
          </ac:picMkLst>
        </pc:picChg>
        <pc:picChg chg="del">
          <ac:chgData name="Werfhorst, Harmen van de" userId="a3dc7ca5-d75c-4bb9-ba9e-b0a463e5e6fe" providerId="ADAL" clId="{2CC33955-F987-4A8A-8D04-1BC95A1D1C73}" dt="2023-11-10T11:50:07.494" v="77" actId="478"/>
          <ac:picMkLst>
            <pc:docMk/>
            <pc:sldMk cId="1641103725" sldId="6910"/>
            <ac:picMk id="1026" creationId="{DCB56716-E474-A8B3-4A6E-8211715C24F8}"/>
          </ac:picMkLst>
        </pc:picChg>
        <pc:picChg chg="add del mod">
          <ac:chgData name="Werfhorst, Harmen van de" userId="a3dc7ca5-d75c-4bb9-ba9e-b0a463e5e6fe" providerId="ADAL" clId="{2CC33955-F987-4A8A-8D04-1BC95A1D1C73}" dt="2023-11-10T12:07:08.888" v="105" actId="478"/>
          <ac:picMkLst>
            <pc:docMk/>
            <pc:sldMk cId="1641103725" sldId="6910"/>
            <ac:picMk id="1028" creationId="{A4536AB7-9C12-05B1-1949-1548849FD45E}"/>
          </ac:picMkLst>
        </pc:picChg>
        <pc:picChg chg="add mod">
          <ac:chgData name="Werfhorst, Harmen van de" userId="a3dc7ca5-d75c-4bb9-ba9e-b0a463e5e6fe" providerId="ADAL" clId="{2CC33955-F987-4A8A-8D04-1BC95A1D1C73}" dt="2023-11-10T12:40:33.964" v="505" actId="1076"/>
          <ac:picMkLst>
            <pc:docMk/>
            <pc:sldMk cId="1641103725" sldId="6910"/>
            <ac:picMk id="1030" creationId="{5A168B5D-1E3A-0A50-50D3-2DC912B35896}"/>
          </ac:picMkLst>
        </pc:picChg>
        <pc:picChg chg="add mod">
          <ac:chgData name="Werfhorst, Harmen van de" userId="a3dc7ca5-d75c-4bb9-ba9e-b0a463e5e6fe" providerId="ADAL" clId="{2CC33955-F987-4A8A-8D04-1BC95A1D1C73}" dt="2023-11-10T12:40:28.404" v="503" actId="688"/>
          <ac:picMkLst>
            <pc:docMk/>
            <pc:sldMk cId="1641103725" sldId="6910"/>
            <ac:picMk id="1032" creationId="{3E70F816-2DB6-3424-C862-CA9974B12FA3}"/>
          </ac:picMkLst>
        </pc:picChg>
      </pc:sldChg>
      <pc:sldChg chg="modSp mod modShow modNotesTx">
        <pc:chgData name="Werfhorst, Harmen van de" userId="a3dc7ca5-d75c-4bb9-ba9e-b0a463e5e6fe" providerId="ADAL" clId="{2CC33955-F987-4A8A-8D04-1BC95A1D1C73}" dt="2023-11-17T10:26:14.063" v="1713" actId="20577"/>
        <pc:sldMkLst>
          <pc:docMk/>
          <pc:sldMk cId="116120098" sldId="6911"/>
        </pc:sldMkLst>
        <pc:spChg chg="mod">
          <ac:chgData name="Werfhorst, Harmen van de" userId="a3dc7ca5-d75c-4bb9-ba9e-b0a463e5e6fe" providerId="ADAL" clId="{2CC33955-F987-4A8A-8D04-1BC95A1D1C73}" dt="2023-11-17T10:26:14.063" v="1713" actId="20577"/>
          <ac:spMkLst>
            <pc:docMk/>
            <pc:sldMk cId="116120098" sldId="6911"/>
            <ac:spMk id="2" creationId="{77F231A9-128C-4A1F-8740-ED6DF008B5B3}"/>
          </ac:spMkLst>
        </pc:spChg>
        <pc:spChg chg="mod">
          <ac:chgData name="Werfhorst, Harmen van de" userId="a3dc7ca5-d75c-4bb9-ba9e-b0a463e5e6fe" providerId="ADAL" clId="{2CC33955-F987-4A8A-8D04-1BC95A1D1C73}" dt="2023-11-10T13:34:21.432" v="782" actId="20577"/>
          <ac:spMkLst>
            <pc:docMk/>
            <pc:sldMk cId="116120098" sldId="6911"/>
            <ac:spMk id="7" creationId="{4613FBEB-AD94-47DC-B6C9-A020BFD87930}"/>
          </ac:spMkLst>
        </pc:spChg>
        <pc:spChg chg="mod">
          <ac:chgData name="Werfhorst, Harmen van de" userId="a3dc7ca5-d75c-4bb9-ba9e-b0a463e5e6fe" providerId="ADAL" clId="{2CC33955-F987-4A8A-8D04-1BC95A1D1C73}" dt="2023-11-10T13:38:21.573" v="811" actId="1076"/>
          <ac:spMkLst>
            <pc:docMk/>
            <pc:sldMk cId="116120098" sldId="6911"/>
            <ac:spMk id="20" creationId="{84CEAEE7-9F69-A863-C289-35F23F27A77F}"/>
          </ac:spMkLst>
        </pc:spChg>
        <pc:picChg chg="mod">
          <ac:chgData name="Werfhorst, Harmen van de" userId="a3dc7ca5-d75c-4bb9-ba9e-b0a463e5e6fe" providerId="ADAL" clId="{2CC33955-F987-4A8A-8D04-1BC95A1D1C73}" dt="2023-11-10T13:38:02.676" v="809" actId="1076"/>
          <ac:picMkLst>
            <pc:docMk/>
            <pc:sldMk cId="116120098" sldId="6911"/>
            <ac:picMk id="2050" creationId="{316EAB47-58EB-B1AB-09C4-1336294CA8A8}"/>
          </ac:picMkLst>
        </pc:picChg>
        <pc:picChg chg="mod">
          <ac:chgData name="Werfhorst, Harmen van de" userId="a3dc7ca5-d75c-4bb9-ba9e-b0a463e5e6fe" providerId="ADAL" clId="{2CC33955-F987-4A8A-8D04-1BC95A1D1C73}" dt="2023-11-10T13:38:04.205" v="810" actId="1076"/>
          <ac:picMkLst>
            <pc:docMk/>
            <pc:sldMk cId="116120098" sldId="6911"/>
            <ac:picMk id="2052" creationId="{7D627E67-B508-8831-E774-FD9D309F745A}"/>
          </ac:picMkLst>
        </pc:picChg>
        <pc:picChg chg="mod">
          <ac:chgData name="Werfhorst, Harmen van de" userId="a3dc7ca5-d75c-4bb9-ba9e-b0a463e5e6fe" providerId="ADAL" clId="{2CC33955-F987-4A8A-8D04-1BC95A1D1C73}" dt="2023-11-10T13:38:26.309" v="812" actId="1076"/>
          <ac:picMkLst>
            <pc:docMk/>
            <pc:sldMk cId="116120098" sldId="6911"/>
            <ac:picMk id="2054" creationId="{ADE8ACA8-3B77-77F2-609D-812563F7DFC7}"/>
          </ac:picMkLst>
        </pc:picChg>
      </pc:sldChg>
      <pc:sldChg chg="addSp delSp modSp mod ord modShow modNotesTx">
        <pc:chgData name="Werfhorst, Harmen van de" userId="a3dc7ca5-d75c-4bb9-ba9e-b0a463e5e6fe" providerId="ADAL" clId="{2CC33955-F987-4A8A-8D04-1BC95A1D1C73}" dt="2023-11-17T11:12:16.907" v="2368" actId="20577"/>
        <pc:sldMkLst>
          <pc:docMk/>
          <pc:sldMk cId="2447068909" sldId="6912"/>
        </pc:sldMkLst>
        <pc:spChg chg="del">
          <ac:chgData name="Werfhorst, Harmen van de" userId="a3dc7ca5-d75c-4bb9-ba9e-b0a463e5e6fe" providerId="ADAL" clId="{2CC33955-F987-4A8A-8D04-1BC95A1D1C73}" dt="2023-11-10T11:49:38.246" v="50" actId="478"/>
          <ac:spMkLst>
            <pc:docMk/>
            <pc:sldMk cId="2447068909" sldId="6912"/>
            <ac:spMk id="3" creationId="{2F984D02-B8B0-7513-7912-88F834D4A29D}"/>
          </ac:spMkLst>
        </pc:spChg>
        <pc:spChg chg="add mod">
          <ac:chgData name="Werfhorst, Harmen van de" userId="a3dc7ca5-d75c-4bb9-ba9e-b0a463e5e6fe" providerId="ADAL" clId="{2CC33955-F987-4A8A-8D04-1BC95A1D1C73}" dt="2023-11-17T11:12:16.907" v="2368" actId="20577"/>
          <ac:spMkLst>
            <pc:docMk/>
            <pc:sldMk cId="2447068909" sldId="6912"/>
            <ac:spMk id="3" creationId="{EAA89931-7E3E-181A-33FF-887E43AABE52}"/>
          </ac:spMkLst>
        </pc:spChg>
        <pc:spChg chg="mod">
          <ac:chgData name="Werfhorst, Harmen van de" userId="a3dc7ca5-d75c-4bb9-ba9e-b0a463e5e6fe" providerId="ADAL" clId="{2CC33955-F987-4A8A-8D04-1BC95A1D1C73}" dt="2023-11-10T13:34:41.881" v="784" actId="20577"/>
          <ac:spMkLst>
            <pc:docMk/>
            <pc:sldMk cId="2447068909" sldId="6912"/>
            <ac:spMk id="4" creationId="{6EE26B0E-E625-6D6F-41F8-87D67FEF4676}"/>
          </ac:spMkLst>
        </pc:spChg>
        <pc:spChg chg="del">
          <ac:chgData name="Werfhorst, Harmen van de" userId="a3dc7ca5-d75c-4bb9-ba9e-b0a463e5e6fe" providerId="ADAL" clId="{2CC33955-F987-4A8A-8D04-1BC95A1D1C73}" dt="2023-11-10T11:49:31.315" v="47" actId="478"/>
          <ac:spMkLst>
            <pc:docMk/>
            <pc:sldMk cId="2447068909" sldId="6912"/>
            <ac:spMk id="8" creationId="{F59A8160-EEE6-25C8-3C06-53077F3FE723}"/>
          </ac:spMkLst>
        </pc:spChg>
        <pc:spChg chg="del">
          <ac:chgData name="Werfhorst, Harmen van de" userId="a3dc7ca5-d75c-4bb9-ba9e-b0a463e5e6fe" providerId="ADAL" clId="{2CC33955-F987-4A8A-8D04-1BC95A1D1C73}" dt="2023-11-10T11:49:29.498" v="46" actId="478"/>
          <ac:spMkLst>
            <pc:docMk/>
            <pc:sldMk cId="2447068909" sldId="6912"/>
            <ac:spMk id="9" creationId="{6694D386-D08B-3F3A-ACD6-FEDD8E567BD5}"/>
          </ac:spMkLst>
        </pc:spChg>
        <pc:spChg chg="add del mod">
          <ac:chgData name="Werfhorst, Harmen van de" userId="a3dc7ca5-d75c-4bb9-ba9e-b0a463e5e6fe" providerId="ADAL" clId="{2CC33955-F987-4A8A-8D04-1BC95A1D1C73}" dt="2023-11-10T11:49:43.390" v="52" actId="478"/>
          <ac:spMkLst>
            <pc:docMk/>
            <pc:sldMk cId="2447068909" sldId="6912"/>
            <ac:spMk id="10" creationId="{07837AF7-69F9-68F2-071A-25DFB16BEDBC}"/>
          </ac:spMkLst>
        </pc:spChg>
        <pc:spChg chg="del">
          <ac:chgData name="Werfhorst, Harmen van de" userId="a3dc7ca5-d75c-4bb9-ba9e-b0a463e5e6fe" providerId="ADAL" clId="{2CC33955-F987-4A8A-8D04-1BC95A1D1C73}" dt="2023-11-10T11:49:40.660" v="51" actId="478"/>
          <ac:spMkLst>
            <pc:docMk/>
            <pc:sldMk cId="2447068909" sldId="6912"/>
            <ac:spMk id="11" creationId="{B40A6415-C0D4-2122-7FE5-FB6880B8B130}"/>
          </ac:spMkLst>
        </pc:spChg>
        <pc:picChg chg="add mod modCrop">
          <ac:chgData name="Werfhorst, Harmen van de" userId="a3dc7ca5-d75c-4bb9-ba9e-b0a463e5e6fe" providerId="ADAL" clId="{2CC33955-F987-4A8A-8D04-1BC95A1D1C73}" dt="2023-11-17T09:26:27.125" v="1710" actId="1076"/>
          <ac:picMkLst>
            <pc:docMk/>
            <pc:sldMk cId="2447068909" sldId="6912"/>
            <ac:picMk id="2" creationId="{F9D67A05-DFB9-C29D-D3CF-B3CD570CA03A}"/>
          </ac:picMkLst>
        </pc:picChg>
        <pc:picChg chg="add del mod">
          <ac:chgData name="Werfhorst, Harmen van de" userId="a3dc7ca5-d75c-4bb9-ba9e-b0a463e5e6fe" providerId="ADAL" clId="{2CC33955-F987-4A8A-8D04-1BC95A1D1C73}" dt="2023-11-17T10:45:17.736" v="1939"/>
          <ac:picMkLst>
            <pc:docMk/>
            <pc:sldMk cId="2447068909" sldId="6912"/>
            <ac:picMk id="5" creationId="{3CED7C6D-643D-752D-C58E-E6BFE18A8026}"/>
          </ac:picMkLst>
        </pc:picChg>
        <pc:picChg chg="del">
          <ac:chgData name="Werfhorst, Harmen van de" userId="a3dc7ca5-d75c-4bb9-ba9e-b0a463e5e6fe" providerId="ADAL" clId="{2CC33955-F987-4A8A-8D04-1BC95A1D1C73}" dt="2023-11-10T11:49:28.114" v="45" actId="478"/>
          <ac:picMkLst>
            <pc:docMk/>
            <pc:sldMk cId="2447068909" sldId="6912"/>
            <ac:picMk id="5" creationId="{FDB61052-24C5-7348-5173-4E7E3A90FA5A}"/>
          </ac:picMkLst>
        </pc:picChg>
        <pc:picChg chg="del">
          <ac:chgData name="Werfhorst, Harmen van de" userId="a3dc7ca5-d75c-4bb9-ba9e-b0a463e5e6fe" providerId="ADAL" clId="{2CC33955-F987-4A8A-8D04-1BC95A1D1C73}" dt="2023-11-10T11:49:27.613" v="44" actId="478"/>
          <ac:picMkLst>
            <pc:docMk/>
            <pc:sldMk cId="2447068909" sldId="6912"/>
            <ac:picMk id="7" creationId="{71BA743A-0711-250F-1CC9-53AA7C29C5B6}"/>
          </ac:picMkLst>
        </pc:picChg>
      </pc:sldChg>
      <pc:sldChg chg="addSp delSp modSp new mod ord">
        <pc:chgData name="Werfhorst, Harmen van de" userId="a3dc7ca5-d75c-4bb9-ba9e-b0a463e5e6fe" providerId="ADAL" clId="{2CC33955-F987-4A8A-8D04-1BC95A1D1C73}" dt="2023-11-10T13:52:13.998" v="1108" actId="1076"/>
        <pc:sldMkLst>
          <pc:docMk/>
          <pc:sldMk cId="1370571942" sldId="6913"/>
        </pc:sldMkLst>
        <pc:spChg chg="mod">
          <ac:chgData name="Werfhorst, Harmen van de" userId="a3dc7ca5-d75c-4bb9-ba9e-b0a463e5e6fe" providerId="ADAL" clId="{2CC33955-F987-4A8A-8D04-1BC95A1D1C73}" dt="2023-11-10T12:28:31.910" v="347" actId="20577"/>
          <ac:spMkLst>
            <pc:docMk/>
            <pc:sldMk cId="1370571942" sldId="6913"/>
            <ac:spMk id="2" creationId="{2381CD46-08F7-A05E-23AB-FA8F97F93254}"/>
          </ac:spMkLst>
        </pc:spChg>
        <pc:spChg chg="mod">
          <ac:chgData name="Werfhorst, Harmen van de" userId="a3dc7ca5-d75c-4bb9-ba9e-b0a463e5e6fe" providerId="ADAL" clId="{2CC33955-F987-4A8A-8D04-1BC95A1D1C73}" dt="2023-11-10T13:15:57.504" v="619" actId="20577"/>
          <ac:spMkLst>
            <pc:docMk/>
            <pc:sldMk cId="1370571942" sldId="6913"/>
            <ac:spMk id="3" creationId="{EBF40D9A-ABEC-D2C5-F677-F3E5001902F0}"/>
          </ac:spMkLst>
        </pc:spChg>
        <pc:picChg chg="add del mod modCrop">
          <ac:chgData name="Werfhorst, Harmen van de" userId="a3dc7ca5-d75c-4bb9-ba9e-b0a463e5e6fe" providerId="ADAL" clId="{2CC33955-F987-4A8A-8D04-1BC95A1D1C73}" dt="2023-11-10T13:04:59" v="542" actId="478"/>
          <ac:picMkLst>
            <pc:docMk/>
            <pc:sldMk cId="1370571942" sldId="6913"/>
            <ac:picMk id="5" creationId="{4783A3A7-B330-03AB-42B6-A4F68C71CBFC}"/>
          </ac:picMkLst>
        </pc:picChg>
        <pc:picChg chg="add mod">
          <ac:chgData name="Werfhorst, Harmen van de" userId="a3dc7ca5-d75c-4bb9-ba9e-b0a463e5e6fe" providerId="ADAL" clId="{2CC33955-F987-4A8A-8D04-1BC95A1D1C73}" dt="2023-11-10T13:05:08.206" v="544" actId="1076"/>
          <ac:picMkLst>
            <pc:docMk/>
            <pc:sldMk cId="1370571942" sldId="6913"/>
            <ac:picMk id="7" creationId="{6B4ABFBA-F25B-7A9C-7D90-0ECAF86B1C64}"/>
          </ac:picMkLst>
        </pc:picChg>
        <pc:picChg chg="add mod">
          <ac:chgData name="Werfhorst, Harmen van de" userId="a3dc7ca5-d75c-4bb9-ba9e-b0a463e5e6fe" providerId="ADAL" clId="{2CC33955-F987-4A8A-8D04-1BC95A1D1C73}" dt="2023-11-10T13:44:30.209" v="1087" actId="1076"/>
          <ac:picMkLst>
            <pc:docMk/>
            <pc:sldMk cId="1370571942" sldId="6913"/>
            <ac:picMk id="2050" creationId="{8A6E3B22-05C8-E1F7-B14A-A6EA0E220AC0}"/>
          </ac:picMkLst>
        </pc:picChg>
        <pc:picChg chg="add mod">
          <ac:chgData name="Werfhorst, Harmen van de" userId="a3dc7ca5-d75c-4bb9-ba9e-b0a463e5e6fe" providerId="ADAL" clId="{2CC33955-F987-4A8A-8D04-1BC95A1D1C73}" dt="2023-11-10T13:52:13.998" v="1108" actId="1076"/>
          <ac:picMkLst>
            <pc:docMk/>
            <pc:sldMk cId="1370571942" sldId="6913"/>
            <ac:picMk id="2052" creationId="{871CB3A3-F399-35A5-571F-0AAC817CD5E9}"/>
          </ac:picMkLst>
        </pc:picChg>
        <pc:picChg chg="add del mod">
          <ac:chgData name="Werfhorst, Harmen van de" userId="a3dc7ca5-d75c-4bb9-ba9e-b0a463e5e6fe" providerId="ADAL" clId="{2CC33955-F987-4A8A-8D04-1BC95A1D1C73}" dt="2023-11-10T13:51:38.228" v="1094"/>
          <ac:picMkLst>
            <pc:docMk/>
            <pc:sldMk cId="1370571942" sldId="6913"/>
            <ac:picMk id="2054" creationId="{04E4797A-0371-4CCA-1832-67CC7BA6C727}"/>
          </ac:picMkLst>
        </pc:picChg>
        <pc:picChg chg="add mod">
          <ac:chgData name="Werfhorst, Harmen van de" userId="a3dc7ca5-d75c-4bb9-ba9e-b0a463e5e6fe" providerId="ADAL" clId="{2CC33955-F987-4A8A-8D04-1BC95A1D1C73}" dt="2023-11-10T13:52:11.925" v="1107" actId="1076"/>
          <ac:picMkLst>
            <pc:docMk/>
            <pc:sldMk cId="1370571942" sldId="6913"/>
            <ac:picMk id="2056" creationId="{8133DA92-1ED7-071E-A606-37B9CDF21D8C}"/>
          </ac:picMkLst>
        </pc:picChg>
      </pc:sldChg>
      <pc:sldChg chg="addSp delSp modSp new mod">
        <pc:chgData name="Werfhorst, Harmen van de" userId="a3dc7ca5-d75c-4bb9-ba9e-b0a463e5e6fe" providerId="ADAL" clId="{2CC33955-F987-4A8A-8D04-1BC95A1D1C73}" dt="2023-11-10T14:30:48.648" v="1561" actId="20577"/>
        <pc:sldMkLst>
          <pc:docMk/>
          <pc:sldMk cId="1296577571" sldId="6914"/>
        </pc:sldMkLst>
        <pc:spChg chg="mod">
          <ac:chgData name="Werfhorst, Harmen van de" userId="a3dc7ca5-d75c-4bb9-ba9e-b0a463e5e6fe" providerId="ADAL" clId="{2CC33955-F987-4A8A-8D04-1BC95A1D1C73}" dt="2023-11-10T14:16:45.744" v="1447" actId="20577"/>
          <ac:spMkLst>
            <pc:docMk/>
            <pc:sldMk cId="1296577571" sldId="6914"/>
            <ac:spMk id="2" creationId="{A32769BE-9125-F748-16E5-0E49C716943E}"/>
          </ac:spMkLst>
        </pc:spChg>
        <pc:spChg chg="del">
          <ac:chgData name="Werfhorst, Harmen van de" userId="a3dc7ca5-d75c-4bb9-ba9e-b0a463e5e6fe" providerId="ADAL" clId="{2CC33955-F987-4A8A-8D04-1BC95A1D1C73}" dt="2023-11-10T12:26:37.178" v="294" actId="931"/>
          <ac:spMkLst>
            <pc:docMk/>
            <pc:sldMk cId="1296577571" sldId="6914"/>
            <ac:spMk id="3" creationId="{AD40C5C4-8764-BB94-0B1E-A6F99A8A3615}"/>
          </ac:spMkLst>
        </pc:spChg>
        <pc:spChg chg="add mod">
          <ac:chgData name="Werfhorst, Harmen van de" userId="a3dc7ca5-d75c-4bb9-ba9e-b0a463e5e6fe" providerId="ADAL" clId="{2CC33955-F987-4A8A-8D04-1BC95A1D1C73}" dt="2023-11-10T14:30:48.648" v="1561" actId="20577"/>
          <ac:spMkLst>
            <pc:docMk/>
            <pc:sldMk cId="1296577571" sldId="6914"/>
            <ac:spMk id="7" creationId="{13628417-4DC0-4F97-4C1B-8FE6EEEB9ED8}"/>
          </ac:spMkLst>
        </pc:spChg>
        <pc:picChg chg="add del mod">
          <ac:chgData name="Werfhorst, Harmen van de" userId="a3dc7ca5-d75c-4bb9-ba9e-b0a463e5e6fe" providerId="ADAL" clId="{2CC33955-F987-4A8A-8D04-1BC95A1D1C73}" dt="2023-11-10T12:27:02.071" v="300" actId="478"/>
          <ac:picMkLst>
            <pc:docMk/>
            <pc:sldMk cId="1296577571" sldId="6914"/>
            <ac:picMk id="5" creationId="{8285A325-B688-7FA0-E186-90208AEA1623}"/>
          </ac:picMkLst>
        </pc:picChg>
        <pc:picChg chg="add del">
          <ac:chgData name="Werfhorst, Harmen van de" userId="a3dc7ca5-d75c-4bb9-ba9e-b0a463e5e6fe" providerId="ADAL" clId="{2CC33955-F987-4A8A-8D04-1BC95A1D1C73}" dt="2023-11-10T12:27:13.081" v="302" actId="478"/>
          <ac:picMkLst>
            <pc:docMk/>
            <pc:sldMk cId="1296577571" sldId="6914"/>
            <ac:picMk id="9" creationId="{EB88D1EA-E12E-4F65-5545-C6EF8D24E687}"/>
          </ac:picMkLst>
        </pc:picChg>
        <pc:picChg chg="add mod modCrop">
          <ac:chgData name="Werfhorst, Harmen van de" userId="a3dc7ca5-d75c-4bb9-ba9e-b0a463e5e6fe" providerId="ADAL" clId="{2CC33955-F987-4A8A-8D04-1BC95A1D1C73}" dt="2023-11-10T14:15:37.578" v="1420" actId="1076"/>
          <ac:picMkLst>
            <pc:docMk/>
            <pc:sldMk cId="1296577571" sldId="6914"/>
            <ac:picMk id="11" creationId="{33392887-A622-165D-22D9-12AA5FEFBDE3}"/>
          </ac:picMkLst>
        </pc:picChg>
        <pc:picChg chg="add del">
          <ac:chgData name="Werfhorst, Harmen van de" userId="a3dc7ca5-d75c-4bb9-ba9e-b0a463e5e6fe" providerId="ADAL" clId="{2CC33955-F987-4A8A-8D04-1BC95A1D1C73}" dt="2023-11-10T12:24:14.027" v="289" actId="478"/>
          <ac:picMkLst>
            <pc:docMk/>
            <pc:sldMk cId="1296577571" sldId="6914"/>
            <ac:picMk id="3074" creationId="{7F6C25B1-B24C-88BD-C3A1-1A573886E30F}"/>
          </ac:picMkLst>
        </pc:picChg>
        <pc:picChg chg="add del">
          <ac:chgData name="Werfhorst, Harmen van de" userId="a3dc7ca5-d75c-4bb9-ba9e-b0a463e5e6fe" providerId="ADAL" clId="{2CC33955-F987-4A8A-8D04-1BC95A1D1C73}" dt="2023-11-10T12:24:20.418" v="291" actId="478"/>
          <ac:picMkLst>
            <pc:docMk/>
            <pc:sldMk cId="1296577571" sldId="6914"/>
            <ac:picMk id="3076" creationId="{73AF9F9B-6385-7077-97AD-F929556E9938}"/>
          </ac:picMkLst>
        </pc:picChg>
        <pc:picChg chg="add del">
          <ac:chgData name="Werfhorst, Harmen van de" userId="a3dc7ca5-d75c-4bb9-ba9e-b0a463e5e6fe" providerId="ADAL" clId="{2CC33955-F987-4A8A-8D04-1BC95A1D1C73}" dt="2023-11-10T12:24:43.940" v="293" actId="478"/>
          <ac:picMkLst>
            <pc:docMk/>
            <pc:sldMk cId="1296577571" sldId="6914"/>
            <ac:picMk id="3078" creationId="{1349C2EC-BE51-D8CE-C161-91F949AB7457}"/>
          </ac:picMkLst>
        </pc:picChg>
      </pc:sldChg>
      <pc:sldChg chg="addSp delSp modSp new mod">
        <pc:chgData name="Werfhorst, Harmen van de" userId="a3dc7ca5-d75c-4bb9-ba9e-b0a463e5e6fe" providerId="ADAL" clId="{2CC33955-F987-4A8A-8D04-1BC95A1D1C73}" dt="2023-11-10T14:26:07.343" v="1469" actId="1076"/>
        <pc:sldMkLst>
          <pc:docMk/>
          <pc:sldMk cId="3719554117" sldId="6915"/>
        </pc:sldMkLst>
        <pc:spChg chg="mod">
          <ac:chgData name="Werfhorst, Harmen van de" userId="a3dc7ca5-d75c-4bb9-ba9e-b0a463e5e6fe" providerId="ADAL" clId="{2CC33955-F987-4A8A-8D04-1BC95A1D1C73}" dt="2023-11-10T13:20:52.141" v="639" actId="20577"/>
          <ac:spMkLst>
            <pc:docMk/>
            <pc:sldMk cId="3719554117" sldId="6915"/>
            <ac:spMk id="2" creationId="{EB01F161-49E2-C9D6-FDF9-66EB73ADB411}"/>
          </ac:spMkLst>
        </pc:spChg>
        <pc:spChg chg="mod">
          <ac:chgData name="Werfhorst, Harmen van de" userId="a3dc7ca5-d75c-4bb9-ba9e-b0a463e5e6fe" providerId="ADAL" clId="{2CC33955-F987-4A8A-8D04-1BC95A1D1C73}" dt="2023-11-10T14:26:03.231" v="1467" actId="1076"/>
          <ac:spMkLst>
            <pc:docMk/>
            <pc:sldMk cId="3719554117" sldId="6915"/>
            <ac:spMk id="3" creationId="{46D4ED14-3EF8-593C-3881-8F5DD800B66A}"/>
          </ac:spMkLst>
        </pc:spChg>
        <pc:spChg chg="add del mod">
          <ac:chgData name="Werfhorst, Harmen van de" userId="a3dc7ca5-d75c-4bb9-ba9e-b0a463e5e6fe" providerId="ADAL" clId="{2CC33955-F987-4A8A-8D04-1BC95A1D1C73}" dt="2023-11-10T14:25:57.365" v="1464" actId="478"/>
          <ac:spMkLst>
            <pc:docMk/>
            <pc:sldMk cId="3719554117" sldId="6915"/>
            <ac:spMk id="4" creationId="{4A33C01F-C0E0-5E8C-08A2-3E5B45EACFB1}"/>
          </ac:spMkLst>
        </pc:spChg>
        <pc:picChg chg="add mod">
          <ac:chgData name="Werfhorst, Harmen van de" userId="a3dc7ca5-d75c-4bb9-ba9e-b0a463e5e6fe" providerId="ADAL" clId="{2CC33955-F987-4A8A-8D04-1BC95A1D1C73}" dt="2023-11-10T14:26:07.343" v="1469" actId="1076"/>
          <ac:picMkLst>
            <pc:docMk/>
            <pc:sldMk cId="3719554117" sldId="6915"/>
            <ac:picMk id="6" creationId="{381D002E-255C-1C63-9A45-D90E0212023D}"/>
          </ac:picMkLst>
        </pc:picChg>
        <pc:picChg chg="add mod">
          <ac:chgData name="Werfhorst, Harmen van de" userId="a3dc7ca5-d75c-4bb9-ba9e-b0a463e5e6fe" providerId="ADAL" clId="{2CC33955-F987-4A8A-8D04-1BC95A1D1C73}" dt="2023-11-10T14:26:05.480" v="1468" actId="1076"/>
          <ac:picMkLst>
            <pc:docMk/>
            <pc:sldMk cId="3719554117" sldId="6915"/>
            <ac:picMk id="4098" creationId="{8FB541C8-0513-8521-3888-66ADB6181005}"/>
          </ac:picMkLst>
        </pc:picChg>
      </pc:sldChg>
      <pc:sldChg chg="addSp modSp new mod ord">
        <pc:chgData name="Werfhorst, Harmen van de" userId="a3dc7ca5-d75c-4bb9-ba9e-b0a463e5e6fe" providerId="ADAL" clId="{2CC33955-F987-4A8A-8D04-1BC95A1D1C73}" dt="2023-11-17T08:45:58.614" v="1696"/>
        <pc:sldMkLst>
          <pc:docMk/>
          <pc:sldMk cId="2367102269" sldId="6916"/>
        </pc:sldMkLst>
        <pc:spChg chg="mod">
          <ac:chgData name="Werfhorst, Harmen van de" userId="a3dc7ca5-d75c-4bb9-ba9e-b0a463e5e6fe" providerId="ADAL" clId="{2CC33955-F987-4A8A-8D04-1BC95A1D1C73}" dt="2023-11-10T13:32:23.313" v="672" actId="20577"/>
          <ac:spMkLst>
            <pc:docMk/>
            <pc:sldMk cId="2367102269" sldId="6916"/>
            <ac:spMk id="2" creationId="{92AAB048-7BC0-D2DA-A81C-9D35B55BFC9A}"/>
          </ac:spMkLst>
        </pc:spChg>
        <pc:spChg chg="mod">
          <ac:chgData name="Werfhorst, Harmen van de" userId="a3dc7ca5-d75c-4bb9-ba9e-b0a463e5e6fe" providerId="ADAL" clId="{2CC33955-F987-4A8A-8D04-1BC95A1D1C73}" dt="2023-11-10T14:13:55.587" v="1334" actId="20577"/>
          <ac:spMkLst>
            <pc:docMk/>
            <pc:sldMk cId="2367102269" sldId="6916"/>
            <ac:spMk id="3" creationId="{4414C682-C090-7EC6-BD59-2419516CD884}"/>
          </ac:spMkLst>
        </pc:spChg>
        <pc:spChg chg="add mod">
          <ac:chgData name="Werfhorst, Harmen van de" userId="a3dc7ca5-d75c-4bb9-ba9e-b0a463e5e6fe" providerId="ADAL" clId="{2CC33955-F987-4A8A-8D04-1BC95A1D1C73}" dt="2023-11-10T13:56:04.632" v="1267"/>
          <ac:spMkLst>
            <pc:docMk/>
            <pc:sldMk cId="2367102269" sldId="6916"/>
            <ac:spMk id="4" creationId="{3941052B-3C2C-BFBF-0FC9-5F20D8461099}"/>
          </ac:spMkLst>
        </pc:spChg>
      </pc:sldChg>
      <pc:sldChg chg="modSp add mod modNotesTx">
        <pc:chgData name="Werfhorst, Harmen van de" userId="a3dc7ca5-d75c-4bb9-ba9e-b0a463e5e6fe" providerId="ADAL" clId="{2CC33955-F987-4A8A-8D04-1BC95A1D1C73}" dt="2023-11-17T08:45:51.742" v="1694"/>
        <pc:sldMkLst>
          <pc:docMk/>
          <pc:sldMk cId="2788313616" sldId="6917"/>
        </pc:sldMkLst>
        <pc:spChg chg="mod">
          <ac:chgData name="Werfhorst, Harmen van de" userId="a3dc7ca5-d75c-4bb9-ba9e-b0a463e5e6fe" providerId="ADAL" clId="{2CC33955-F987-4A8A-8D04-1BC95A1D1C73}" dt="2023-11-17T08:38:58.345" v="1693" actId="20577"/>
          <ac:spMkLst>
            <pc:docMk/>
            <pc:sldMk cId="2788313616" sldId="6917"/>
            <ac:spMk id="2" creationId="{77F231A9-128C-4A1F-8740-ED6DF008B5B3}"/>
          </ac:spMkLst>
        </pc:spChg>
        <pc:spChg chg="mod">
          <ac:chgData name="Werfhorst, Harmen van de" userId="a3dc7ca5-d75c-4bb9-ba9e-b0a463e5e6fe" providerId="ADAL" clId="{2CC33955-F987-4A8A-8D04-1BC95A1D1C73}" dt="2023-11-10T13:38:50.028" v="833" actId="20577"/>
          <ac:spMkLst>
            <pc:docMk/>
            <pc:sldMk cId="2788313616" sldId="6917"/>
            <ac:spMk id="20" creationId="{84CEAEE7-9F69-A863-C289-35F23F27A77F}"/>
          </ac:spMkLst>
        </pc:spChg>
      </pc:sldChg>
      <pc:sldChg chg="addSp delSp modSp add mod ord">
        <pc:chgData name="Werfhorst, Harmen van de" userId="a3dc7ca5-d75c-4bb9-ba9e-b0a463e5e6fe" providerId="ADAL" clId="{2CC33955-F987-4A8A-8D04-1BC95A1D1C73}" dt="2023-11-17T10:58:27.288" v="2189" actId="6549"/>
        <pc:sldMkLst>
          <pc:docMk/>
          <pc:sldMk cId="3215302960" sldId="6918"/>
        </pc:sldMkLst>
        <pc:spChg chg="mod">
          <ac:chgData name="Werfhorst, Harmen van de" userId="a3dc7ca5-d75c-4bb9-ba9e-b0a463e5e6fe" providerId="ADAL" clId="{2CC33955-F987-4A8A-8D04-1BC95A1D1C73}" dt="2023-11-17T10:58:27.288" v="2189" actId="6549"/>
          <ac:spMkLst>
            <pc:docMk/>
            <pc:sldMk cId="3215302960" sldId="6918"/>
            <ac:spMk id="3" creationId="{46D4ED14-3EF8-593C-3881-8F5DD800B66A}"/>
          </ac:spMkLst>
        </pc:spChg>
        <pc:spChg chg="add del mod">
          <ac:chgData name="Werfhorst, Harmen van de" userId="a3dc7ca5-d75c-4bb9-ba9e-b0a463e5e6fe" providerId="ADAL" clId="{2CC33955-F987-4A8A-8D04-1BC95A1D1C73}" dt="2023-11-17T10:39:57" v="1764" actId="478"/>
          <ac:spMkLst>
            <pc:docMk/>
            <pc:sldMk cId="3215302960" sldId="6918"/>
            <ac:spMk id="4" creationId="{F25E8C1E-46EF-07CD-6D0E-2BB93E245785}"/>
          </ac:spMkLst>
        </pc:spChg>
        <pc:picChg chg="add mod">
          <ac:chgData name="Werfhorst, Harmen van de" userId="a3dc7ca5-d75c-4bb9-ba9e-b0a463e5e6fe" providerId="ADAL" clId="{2CC33955-F987-4A8A-8D04-1BC95A1D1C73}" dt="2023-11-17T10:39:48.863" v="1763" actId="1076"/>
          <ac:picMkLst>
            <pc:docMk/>
            <pc:sldMk cId="3215302960" sldId="6918"/>
            <ac:picMk id="1026" creationId="{C2EEB9E4-5C18-C33E-E301-6E496C45749C}"/>
          </ac:picMkLst>
        </pc:picChg>
        <pc:picChg chg="add del mod">
          <ac:chgData name="Werfhorst, Harmen van de" userId="a3dc7ca5-d75c-4bb9-ba9e-b0a463e5e6fe" providerId="ADAL" clId="{2CC33955-F987-4A8A-8D04-1BC95A1D1C73}" dt="2023-11-17T10:36:54.715" v="1732"/>
          <ac:picMkLst>
            <pc:docMk/>
            <pc:sldMk cId="3215302960" sldId="6918"/>
            <ac:picMk id="1028" creationId="{F37A2E08-F3D9-BAE6-6F1F-228A1E38976C}"/>
          </ac:picMkLst>
        </pc:picChg>
        <pc:picChg chg="add mod">
          <ac:chgData name="Werfhorst, Harmen van de" userId="a3dc7ca5-d75c-4bb9-ba9e-b0a463e5e6fe" providerId="ADAL" clId="{2CC33955-F987-4A8A-8D04-1BC95A1D1C73}" dt="2023-11-17T10:39:06.799" v="1748" actId="1076"/>
          <ac:picMkLst>
            <pc:docMk/>
            <pc:sldMk cId="3215302960" sldId="6918"/>
            <ac:picMk id="1030" creationId="{8F1B801A-835D-6FD9-741A-8B980EE17EB4}"/>
          </ac:picMkLst>
        </pc:picChg>
        <pc:picChg chg="add mod">
          <ac:chgData name="Werfhorst, Harmen van de" userId="a3dc7ca5-d75c-4bb9-ba9e-b0a463e5e6fe" providerId="ADAL" clId="{2CC33955-F987-4A8A-8D04-1BC95A1D1C73}" dt="2023-11-17T10:39:36.398" v="1758" actId="1076"/>
          <ac:picMkLst>
            <pc:docMk/>
            <pc:sldMk cId="3215302960" sldId="6918"/>
            <ac:picMk id="1032" creationId="{3F160011-F519-8C34-F8AA-B53D6625421E}"/>
          </ac:picMkLst>
        </pc:picChg>
      </pc:sldChg>
      <pc:sldChg chg="modSp mod">
        <pc:chgData name="Werfhorst, Harmen van de" userId="a3dc7ca5-d75c-4bb9-ba9e-b0a463e5e6fe" providerId="ADAL" clId="{2CC33955-F987-4A8A-8D04-1BC95A1D1C73}" dt="2023-11-17T11:07:13.086" v="2230" actId="1076"/>
        <pc:sldMkLst>
          <pc:docMk/>
          <pc:sldMk cId="2535651817" sldId="6919"/>
        </pc:sldMkLst>
        <pc:spChg chg="mod">
          <ac:chgData name="Werfhorst, Harmen van de" userId="a3dc7ca5-d75c-4bb9-ba9e-b0a463e5e6fe" providerId="ADAL" clId="{2CC33955-F987-4A8A-8D04-1BC95A1D1C73}" dt="2023-11-17T10:59:03.438" v="2225" actId="20577"/>
          <ac:spMkLst>
            <pc:docMk/>
            <pc:sldMk cId="2535651817" sldId="6919"/>
            <ac:spMk id="3" creationId="{235358B2-9532-B597-B310-435A36F98731}"/>
          </ac:spMkLst>
        </pc:spChg>
        <pc:spChg chg="mod">
          <ac:chgData name="Werfhorst, Harmen van de" userId="a3dc7ca5-d75c-4bb9-ba9e-b0a463e5e6fe" providerId="ADAL" clId="{2CC33955-F987-4A8A-8D04-1BC95A1D1C73}" dt="2023-11-17T11:06:44.055" v="2226" actId="688"/>
          <ac:spMkLst>
            <pc:docMk/>
            <pc:sldMk cId="2535651817" sldId="6919"/>
            <ac:spMk id="18" creationId="{7EE986E2-5563-13C6-0AC6-A38966913F16}"/>
          </ac:spMkLst>
        </pc:spChg>
        <pc:grpChg chg="mod">
          <ac:chgData name="Werfhorst, Harmen van de" userId="a3dc7ca5-d75c-4bb9-ba9e-b0a463e5e6fe" providerId="ADAL" clId="{2CC33955-F987-4A8A-8D04-1BC95A1D1C73}" dt="2023-11-17T11:07:13.086" v="2230" actId="1076"/>
          <ac:grpSpMkLst>
            <pc:docMk/>
            <pc:sldMk cId="2535651817" sldId="6919"/>
            <ac:grpSpMk id="26" creationId="{4DCF0A7D-1F2D-F1AD-5989-326EF7734A24}"/>
          </ac:grpSpMkLst>
        </pc:grpChg>
      </pc:sldChg>
      <pc:sldChg chg="delSp modSp add del mod">
        <pc:chgData name="Werfhorst, Harmen van de" userId="a3dc7ca5-d75c-4bb9-ba9e-b0a463e5e6fe" providerId="ADAL" clId="{2CC33955-F987-4A8A-8D04-1BC95A1D1C73}" dt="2023-11-17T08:35:56.987" v="1684" actId="2696"/>
        <pc:sldMkLst>
          <pc:docMk/>
          <pc:sldMk cId="3772210708" sldId="6929"/>
        </pc:sldMkLst>
        <pc:spChg chg="mod">
          <ac:chgData name="Werfhorst, Harmen van de" userId="a3dc7ca5-d75c-4bb9-ba9e-b0a463e5e6fe" providerId="ADAL" clId="{2CC33955-F987-4A8A-8D04-1BC95A1D1C73}" dt="2023-11-16T12:23:33.867" v="1594" actId="20577"/>
          <ac:spMkLst>
            <pc:docMk/>
            <pc:sldMk cId="3772210708" sldId="6929"/>
            <ac:spMk id="7" creationId="{4613FBEB-AD94-47DC-B6C9-A020BFD87930}"/>
          </ac:spMkLst>
        </pc:spChg>
        <pc:spChg chg="mod">
          <ac:chgData name="Werfhorst, Harmen van de" userId="a3dc7ca5-d75c-4bb9-ba9e-b0a463e5e6fe" providerId="ADAL" clId="{2CC33955-F987-4A8A-8D04-1BC95A1D1C73}" dt="2023-11-16T12:23:42.369" v="1595" actId="20577"/>
          <ac:spMkLst>
            <pc:docMk/>
            <pc:sldMk cId="3772210708" sldId="6929"/>
            <ac:spMk id="20" creationId="{84CEAEE7-9F69-A863-C289-35F23F27A77F}"/>
          </ac:spMkLst>
        </pc:spChg>
        <pc:picChg chg="del">
          <ac:chgData name="Werfhorst, Harmen van de" userId="a3dc7ca5-d75c-4bb9-ba9e-b0a463e5e6fe" providerId="ADAL" clId="{2CC33955-F987-4A8A-8D04-1BC95A1D1C73}" dt="2023-11-16T12:23:17.742" v="1566" actId="478"/>
          <ac:picMkLst>
            <pc:docMk/>
            <pc:sldMk cId="3772210708" sldId="6929"/>
            <ac:picMk id="18" creationId="{990A0CD6-98DA-FA3B-FEBE-CAEA957AB9AB}"/>
          </ac:picMkLst>
        </pc:picChg>
        <pc:picChg chg="del">
          <ac:chgData name="Werfhorst, Harmen van de" userId="a3dc7ca5-d75c-4bb9-ba9e-b0a463e5e6fe" providerId="ADAL" clId="{2CC33955-F987-4A8A-8D04-1BC95A1D1C73}" dt="2023-11-16T12:23:10.920" v="1563" actId="478"/>
          <ac:picMkLst>
            <pc:docMk/>
            <pc:sldMk cId="3772210708" sldId="6929"/>
            <ac:picMk id="2050" creationId="{316EAB47-58EB-B1AB-09C4-1336294CA8A8}"/>
          </ac:picMkLst>
        </pc:picChg>
        <pc:picChg chg="del">
          <ac:chgData name="Werfhorst, Harmen van de" userId="a3dc7ca5-d75c-4bb9-ba9e-b0a463e5e6fe" providerId="ADAL" clId="{2CC33955-F987-4A8A-8D04-1BC95A1D1C73}" dt="2023-11-16T12:23:15.581" v="1565" actId="478"/>
          <ac:picMkLst>
            <pc:docMk/>
            <pc:sldMk cId="3772210708" sldId="6929"/>
            <ac:picMk id="2052" creationId="{7D627E67-B508-8831-E774-FD9D309F745A}"/>
          </ac:picMkLst>
        </pc:picChg>
        <pc:picChg chg="del">
          <ac:chgData name="Werfhorst, Harmen van de" userId="a3dc7ca5-d75c-4bb9-ba9e-b0a463e5e6fe" providerId="ADAL" clId="{2CC33955-F987-4A8A-8D04-1BC95A1D1C73}" dt="2023-11-16T12:23:13.044" v="1564" actId="478"/>
          <ac:picMkLst>
            <pc:docMk/>
            <pc:sldMk cId="3772210708" sldId="6929"/>
            <ac:picMk id="2054" creationId="{ADE8ACA8-3B77-77F2-609D-812563F7DFC7}"/>
          </ac:picMkLst>
        </pc:picChg>
      </pc:sldChg>
      <pc:sldChg chg="modSp new mod ord">
        <pc:chgData name="Werfhorst, Harmen van de" userId="a3dc7ca5-d75c-4bb9-ba9e-b0a463e5e6fe" providerId="ADAL" clId="{2CC33955-F987-4A8A-8D04-1BC95A1D1C73}" dt="2023-11-17T10:52:40.932" v="2070"/>
        <pc:sldMkLst>
          <pc:docMk/>
          <pc:sldMk cId="1284109010" sldId="6930"/>
        </pc:sldMkLst>
        <pc:spChg chg="mod">
          <ac:chgData name="Werfhorst, Harmen van de" userId="a3dc7ca5-d75c-4bb9-ba9e-b0a463e5e6fe" providerId="ADAL" clId="{2CC33955-F987-4A8A-8D04-1BC95A1D1C73}" dt="2023-11-16T12:25:48.804" v="1666" actId="20577"/>
          <ac:spMkLst>
            <pc:docMk/>
            <pc:sldMk cId="1284109010" sldId="6930"/>
            <ac:spMk id="2" creationId="{51B2C029-8573-0E94-CD5B-22008F66BCD6}"/>
          </ac:spMkLst>
        </pc:spChg>
      </pc:sldChg>
      <pc:sldChg chg="modSp add mod">
        <pc:chgData name="Werfhorst, Harmen van de" userId="a3dc7ca5-d75c-4bb9-ba9e-b0a463e5e6fe" providerId="ADAL" clId="{2CC33955-F987-4A8A-8D04-1BC95A1D1C73}" dt="2023-11-17T08:35:31.432" v="1683" actId="5793"/>
        <pc:sldMkLst>
          <pc:docMk/>
          <pc:sldMk cId="2997376499" sldId="6946"/>
        </pc:sldMkLst>
        <pc:spChg chg="mod">
          <ac:chgData name="Werfhorst, Harmen van de" userId="a3dc7ca5-d75c-4bb9-ba9e-b0a463e5e6fe" providerId="ADAL" clId="{2CC33955-F987-4A8A-8D04-1BC95A1D1C73}" dt="2023-11-17T08:35:31.432" v="1683" actId="5793"/>
          <ac:spMkLst>
            <pc:docMk/>
            <pc:sldMk cId="2997376499" sldId="6946"/>
            <ac:spMk id="2" creationId="{77F231A9-128C-4A1F-8740-ED6DF008B5B3}"/>
          </ac:spMkLst>
        </pc:spChg>
      </pc:sldChg>
      <pc:sldChg chg="addSp delSp modSp new mod ord modAnim">
        <pc:chgData name="Werfhorst, Harmen van de" userId="a3dc7ca5-d75c-4bb9-ba9e-b0a463e5e6fe" providerId="ADAL" clId="{2CC33955-F987-4A8A-8D04-1BC95A1D1C73}" dt="2023-11-17T14:25:36.519" v="2708"/>
        <pc:sldMkLst>
          <pc:docMk/>
          <pc:sldMk cId="1695416269" sldId="6947"/>
        </pc:sldMkLst>
        <pc:spChg chg="mod">
          <ac:chgData name="Werfhorst, Harmen van de" userId="a3dc7ca5-d75c-4bb9-ba9e-b0a463e5e6fe" providerId="ADAL" clId="{2CC33955-F987-4A8A-8D04-1BC95A1D1C73}" dt="2023-11-17T11:34:55.520" v="2552" actId="5793"/>
          <ac:spMkLst>
            <pc:docMk/>
            <pc:sldMk cId="1695416269" sldId="6947"/>
            <ac:spMk id="2" creationId="{DC7B0817-7788-1D25-E836-89A7FD3567E4}"/>
          </ac:spMkLst>
        </pc:spChg>
        <pc:spChg chg="del mod">
          <ac:chgData name="Werfhorst, Harmen van de" userId="a3dc7ca5-d75c-4bb9-ba9e-b0a463e5e6fe" providerId="ADAL" clId="{2CC33955-F987-4A8A-8D04-1BC95A1D1C73}" dt="2023-11-17T11:19:41.562" v="2399" actId="478"/>
          <ac:spMkLst>
            <pc:docMk/>
            <pc:sldMk cId="1695416269" sldId="6947"/>
            <ac:spMk id="3" creationId="{2188D3F8-406C-6C62-0EFA-FF33A3C3D84C}"/>
          </ac:spMkLst>
        </pc:spChg>
        <pc:spChg chg="add mod">
          <ac:chgData name="Werfhorst, Harmen van de" userId="a3dc7ca5-d75c-4bb9-ba9e-b0a463e5e6fe" providerId="ADAL" clId="{2CC33955-F987-4A8A-8D04-1BC95A1D1C73}" dt="2023-11-17T13:51:11.271" v="2693" actId="20577"/>
          <ac:spMkLst>
            <pc:docMk/>
            <pc:sldMk cId="1695416269" sldId="6947"/>
            <ac:spMk id="20" creationId="{201F7DAB-0D23-B47F-4559-B5B09E9137F4}"/>
          </ac:spMkLst>
        </pc:spChg>
        <pc:picChg chg="add del mod">
          <ac:chgData name="Werfhorst, Harmen van de" userId="a3dc7ca5-d75c-4bb9-ba9e-b0a463e5e6fe" providerId="ADAL" clId="{2CC33955-F987-4A8A-8D04-1BC95A1D1C73}" dt="2023-11-17T11:31:23.926" v="2432" actId="478"/>
          <ac:picMkLst>
            <pc:docMk/>
            <pc:sldMk cId="1695416269" sldId="6947"/>
            <ac:picMk id="4" creationId="{68DF5044-9AB6-2D87-5297-63BFFBBF99ED}"/>
          </ac:picMkLst>
        </pc:picChg>
        <pc:picChg chg="add del mod">
          <ac:chgData name="Werfhorst, Harmen van de" userId="a3dc7ca5-d75c-4bb9-ba9e-b0a463e5e6fe" providerId="ADAL" clId="{2CC33955-F987-4A8A-8D04-1BC95A1D1C73}" dt="2023-11-17T11:20:27.384" v="2405" actId="478"/>
          <ac:picMkLst>
            <pc:docMk/>
            <pc:sldMk cId="1695416269" sldId="6947"/>
            <ac:picMk id="5" creationId="{4C5393D5-6FE5-939A-566B-DD0476C8A808}"/>
          </ac:picMkLst>
        </pc:picChg>
        <pc:picChg chg="add mod ord">
          <ac:chgData name="Werfhorst, Harmen van de" userId="a3dc7ca5-d75c-4bb9-ba9e-b0a463e5e6fe" providerId="ADAL" clId="{2CC33955-F987-4A8A-8D04-1BC95A1D1C73}" dt="2023-11-17T13:50:07.379" v="2649" actId="688"/>
          <ac:picMkLst>
            <pc:docMk/>
            <pc:sldMk cId="1695416269" sldId="6947"/>
            <ac:picMk id="7" creationId="{7293C2DB-0230-5548-5F9A-2C6566B20488}"/>
          </ac:picMkLst>
        </pc:picChg>
        <pc:picChg chg="add mod ord">
          <ac:chgData name="Werfhorst, Harmen van de" userId="a3dc7ca5-d75c-4bb9-ba9e-b0a463e5e6fe" providerId="ADAL" clId="{2CC33955-F987-4A8A-8D04-1BC95A1D1C73}" dt="2023-11-17T13:49:59.947" v="2646" actId="1076"/>
          <ac:picMkLst>
            <pc:docMk/>
            <pc:sldMk cId="1695416269" sldId="6947"/>
            <ac:picMk id="9" creationId="{912E98D1-E2D8-1209-22CA-2193779D7229}"/>
          </ac:picMkLst>
        </pc:picChg>
        <pc:picChg chg="add mod ord">
          <ac:chgData name="Werfhorst, Harmen van de" userId="a3dc7ca5-d75c-4bb9-ba9e-b0a463e5e6fe" providerId="ADAL" clId="{2CC33955-F987-4A8A-8D04-1BC95A1D1C73}" dt="2023-11-17T13:48:42.586" v="2620" actId="1076"/>
          <ac:picMkLst>
            <pc:docMk/>
            <pc:sldMk cId="1695416269" sldId="6947"/>
            <ac:picMk id="11" creationId="{CE3AB87D-CFF9-65CB-EDC6-B53A85F5E785}"/>
          </ac:picMkLst>
        </pc:picChg>
        <pc:picChg chg="add mod ord">
          <ac:chgData name="Werfhorst, Harmen van de" userId="a3dc7ca5-d75c-4bb9-ba9e-b0a463e5e6fe" providerId="ADAL" clId="{2CC33955-F987-4A8A-8D04-1BC95A1D1C73}" dt="2023-11-17T13:49:56.099" v="2644" actId="1076"/>
          <ac:picMkLst>
            <pc:docMk/>
            <pc:sldMk cId="1695416269" sldId="6947"/>
            <ac:picMk id="13" creationId="{DBE36D3D-629F-1AF1-B62C-49B840EAEF68}"/>
          </ac:picMkLst>
        </pc:picChg>
        <pc:picChg chg="add mod ord">
          <ac:chgData name="Werfhorst, Harmen van de" userId="a3dc7ca5-d75c-4bb9-ba9e-b0a463e5e6fe" providerId="ADAL" clId="{2CC33955-F987-4A8A-8D04-1BC95A1D1C73}" dt="2023-11-17T13:49:27.836" v="2632" actId="1076"/>
          <ac:picMkLst>
            <pc:docMk/>
            <pc:sldMk cId="1695416269" sldId="6947"/>
            <ac:picMk id="15" creationId="{CA168819-C69B-958A-53B9-B26B975ED19D}"/>
          </ac:picMkLst>
        </pc:picChg>
        <pc:picChg chg="add mod ord">
          <ac:chgData name="Werfhorst, Harmen van de" userId="a3dc7ca5-d75c-4bb9-ba9e-b0a463e5e6fe" providerId="ADAL" clId="{2CC33955-F987-4A8A-8D04-1BC95A1D1C73}" dt="2023-11-17T13:50:11.084" v="2650" actId="1076"/>
          <ac:picMkLst>
            <pc:docMk/>
            <pc:sldMk cId="1695416269" sldId="6947"/>
            <ac:picMk id="17" creationId="{8F92FA09-A9FC-6E8F-91DC-3A0B37A308C4}"/>
          </ac:picMkLst>
        </pc:picChg>
        <pc:picChg chg="add mod ord">
          <ac:chgData name="Werfhorst, Harmen van de" userId="a3dc7ca5-d75c-4bb9-ba9e-b0a463e5e6fe" providerId="ADAL" clId="{2CC33955-F987-4A8A-8D04-1BC95A1D1C73}" dt="2023-11-17T13:50:02.651" v="2647" actId="1076"/>
          <ac:picMkLst>
            <pc:docMk/>
            <pc:sldMk cId="1695416269" sldId="6947"/>
            <ac:picMk id="19" creationId="{BE7759CD-DCB9-72BD-DB35-47186737246A}"/>
          </ac:picMkLst>
        </pc:picChg>
        <pc:picChg chg="add del mod">
          <ac:chgData name="Werfhorst, Harmen van de" userId="a3dc7ca5-d75c-4bb9-ba9e-b0a463e5e6fe" providerId="ADAL" clId="{2CC33955-F987-4A8A-8D04-1BC95A1D1C73}" dt="2023-11-17T11:29:02.389" v="2412" actId="478"/>
          <ac:picMkLst>
            <pc:docMk/>
            <pc:sldMk cId="1695416269" sldId="6947"/>
            <ac:picMk id="3074" creationId="{D154FD60-B2C1-E220-7247-D6135FDC1915}"/>
          </ac:picMkLst>
        </pc:picChg>
      </pc:sldChg>
      <pc:sldMasterChg chg="del delSldLayout">
        <pc:chgData name="Werfhorst, Harmen van de" userId="a3dc7ca5-d75c-4bb9-ba9e-b0a463e5e6fe" providerId="ADAL" clId="{2CC33955-F987-4A8A-8D04-1BC95A1D1C73}" dt="2023-11-10T13:06:49.412" v="553" actId="47"/>
        <pc:sldMasterMkLst>
          <pc:docMk/>
          <pc:sldMasterMk cId="4043042153" sldId="2147483648"/>
        </pc:sldMasterMkLst>
        <pc:sldLayoutChg chg="del">
          <pc:chgData name="Werfhorst, Harmen van de" userId="a3dc7ca5-d75c-4bb9-ba9e-b0a463e5e6fe" providerId="ADAL" clId="{2CC33955-F987-4A8A-8D04-1BC95A1D1C73}" dt="2023-11-10T13:06:49.412" v="553" actId="47"/>
          <pc:sldLayoutMkLst>
            <pc:docMk/>
            <pc:sldMasterMk cId="4043042153" sldId="2147483648"/>
            <pc:sldLayoutMk cId="3922115595" sldId="2147483649"/>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861095783" sldId="2147483650"/>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809923319" sldId="2147483651"/>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2326814095" sldId="2147483652"/>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3783249049" sldId="2147483653"/>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1731013357" sldId="2147483654"/>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3597839741" sldId="2147483655"/>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1866043249" sldId="2147483656"/>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3641176349" sldId="2147483657"/>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3124130007" sldId="2147483658"/>
          </pc:sldLayoutMkLst>
        </pc:sldLayoutChg>
        <pc:sldLayoutChg chg="del">
          <pc:chgData name="Werfhorst, Harmen van de" userId="a3dc7ca5-d75c-4bb9-ba9e-b0a463e5e6fe" providerId="ADAL" clId="{2CC33955-F987-4A8A-8D04-1BC95A1D1C73}" dt="2023-11-10T13:06:49.412" v="553" actId="47"/>
          <pc:sldLayoutMkLst>
            <pc:docMk/>
            <pc:sldMasterMk cId="4043042153" sldId="2147483648"/>
            <pc:sldLayoutMk cId="399095016" sldId="2147483659"/>
          </pc:sldLayoutMkLst>
        </pc:sldLayoutChg>
      </pc:sldMasterChg>
      <pc:sldMasterChg chg="delSldLayout">
        <pc:chgData name="Werfhorst, Harmen van de" userId="a3dc7ca5-d75c-4bb9-ba9e-b0a463e5e6fe" providerId="ADAL" clId="{2CC33955-F987-4A8A-8D04-1BC95A1D1C73}" dt="2023-11-10T13:19:54.358" v="621" actId="2696"/>
        <pc:sldMasterMkLst>
          <pc:docMk/>
          <pc:sldMasterMk cId="3397383095" sldId="2147483660"/>
        </pc:sldMasterMkLst>
        <pc:sldLayoutChg chg="del">
          <pc:chgData name="Werfhorst, Harmen van de" userId="a3dc7ca5-d75c-4bb9-ba9e-b0a463e5e6fe" providerId="ADAL" clId="{2CC33955-F987-4A8A-8D04-1BC95A1D1C73}" dt="2023-11-10T13:19:54.358" v="621" actId="2696"/>
          <pc:sldLayoutMkLst>
            <pc:docMk/>
            <pc:sldMasterMk cId="3397383095" sldId="2147483660"/>
            <pc:sldLayoutMk cId="3534392223" sldId="2147483662"/>
          </pc:sldLayoutMkLst>
        </pc:sldLayoutChg>
      </pc:sldMasterChg>
    </pc:docChg>
  </pc:docChgLst>
  <pc:docChgLst>
    <pc:chgData name="Bolman, Almer" userId="972688a2-7c42-415f-9e62-773c2111fe95" providerId="ADAL" clId="{DF09AB61-AE21-4B03-8C1D-C639F7F08663}"/>
    <pc:docChg chg="undo custSel addSld delSld modSld">
      <pc:chgData name="Bolman, Almer" userId="972688a2-7c42-415f-9e62-773c2111fe95" providerId="ADAL" clId="{DF09AB61-AE21-4B03-8C1D-C639F7F08663}" dt="2023-11-13T17:13:56.677" v="721" actId="20577"/>
      <pc:docMkLst>
        <pc:docMk/>
      </pc:docMkLst>
      <pc:sldChg chg="add">
        <pc:chgData name="Bolman, Almer" userId="972688a2-7c42-415f-9e62-773c2111fe95" providerId="ADAL" clId="{DF09AB61-AE21-4B03-8C1D-C639F7F08663}" dt="2023-11-13T17:08:57.450" v="690"/>
        <pc:sldMkLst>
          <pc:docMk/>
          <pc:sldMk cId="3292272165" sldId="266"/>
        </pc:sldMkLst>
      </pc:sldChg>
      <pc:sldChg chg="del">
        <pc:chgData name="Bolman, Almer" userId="972688a2-7c42-415f-9e62-773c2111fe95" providerId="ADAL" clId="{DF09AB61-AE21-4B03-8C1D-C639F7F08663}" dt="2023-11-13T16:05:17.060" v="422" actId="2696"/>
        <pc:sldMkLst>
          <pc:docMk/>
          <pc:sldMk cId="1809797687" sldId="6920"/>
        </pc:sldMkLst>
      </pc:sldChg>
      <pc:sldChg chg="modSp add mod">
        <pc:chgData name="Bolman, Almer" userId="972688a2-7c42-415f-9e62-773c2111fe95" providerId="ADAL" clId="{DF09AB61-AE21-4B03-8C1D-C639F7F08663}" dt="2023-11-13T16:10:04.990" v="689" actId="20577"/>
        <pc:sldMkLst>
          <pc:docMk/>
          <pc:sldMk cId="3592391191" sldId="6920"/>
        </pc:sldMkLst>
        <pc:spChg chg="mod">
          <ac:chgData name="Bolman, Almer" userId="972688a2-7c42-415f-9e62-773c2111fe95" providerId="ADAL" clId="{DF09AB61-AE21-4B03-8C1D-C639F7F08663}" dt="2023-11-13T16:10:04.990" v="689" actId="20577"/>
          <ac:spMkLst>
            <pc:docMk/>
            <pc:sldMk cId="3592391191" sldId="6920"/>
            <ac:spMk id="2" creationId="{BCC31473-6489-987D-B74C-DC5FB70B2858}"/>
          </ac:spMkLst>
        </pc:spChg>
        <pc:spChg chg="mod">
          <ac:chgData name="Bolman, Almer" userId="972688a2-7c42-415f-9e62-773c2111fe95" providerId="ADAL" clId="{DF09AB61-AE21-4B03-8C1D-C639F7F08663}" dt="2023-11-13T16:07:48.085" v="596" actId="20577"/>
          <ac:spMkLst>
            <pc:docMk/>
            <pc:sldMk cId="3592391191" sldId="6920"/>
            <ac:spMk id="3" creationId="{410D2C95-9D15-C432-E2EF-D2E655E48CC6}"/>
          </ac:spMkLst>
        </pc:spChg>
        <pc:picChg chg="mod">
          <ac:chgData name="Bolman, Almer" userId="972688a2-7c42-415f-9e62-773c2111fe95" providerId="ADAL" clId="{DF09AB61-AE21-4B03-8C1D-C639F7F08663}" dt="2023-11-13T16:09:44.672" v="676" actId="1038"/>
          <ac:picMkLst>
            <pc:docMk/>
            <pc:sldMk cId="3592391191" sldId="6920"/>
            <ac:picMk id="4" creationId="{FA5F3057-4EE6-6DE8-9B47-19BF97CB286B}"/>
          </ac:picMkLst>
        </pc:picChg>
      </pc:sldChg>
      <pc:sldChg chg="addSp modSp mod">
        <pc:chgData name="Bolman, Almer" userId="972688a2-7c42-415f-9e62-773c2111fe95" providerId="ADAL" clId="{DF09AB61-AE21-4B03-8C1D-C639F7F08663}" dt="2023-11-13T15:57:14.856" v="68" actId="14100"/>
        <pc:sldMkLst>
          <pc:docMk/>
          <pc:sldMk cId="2073873695" sldId="6921"/>
        </pc:sldMkLst>
        <pc:spChg chg="add mod">
          <ac:chgData name="Bolman, Almer" userId="972688a2-7c42-415f-9e62-773c2111fe95" providerId="ADAL" clId="{DF09AB61-AE21-4B03-8C1D-C639F7F08663}" dt="2023-11-13T15:56:45.283" v="64" actId="164"/>
          <ac:spMkLst>
            <pc:docMk/>
            <pc:sldMk cId="2073873695" sldId="6921"/>
            <ac:spMk id="2" creationId="{7E4D3E18-B9C8-3846-8877-7333996F8935}"/>
          </ac:spMkLst>
        </pc:spChg>
        <pc:spChg chg="mod">
          <ac:chgData name="Bolman, Almer" userId="972688a2-7c42-415f-9e62-773c2111fe95" providerId="ADAL" clId="{DF09AB61-AE21-4B03-8C1D-C639F7F08663}" dt="2023-11-13T15:55:57.732" v="63" actId="20577"/>
          <ac:spMkLst>
            <pc:docMk/>
            <pc:sldMk cId="2073873695" sldId="6921"/>
            <ac:spMk id="3" creationId="{BFE060E3-9453-49F8-BB98-C81E19BA8DC8}"/>
          </ac:spMkLst>
        </pc:spChg>
        <pc:spChg chg="add mod">
          <ac:chgData name="Bolman, Almer" userId="972688a2-7c42-415f-9e62-773c2111fe95" providerId="ADAL" clId="{DF09AB61-AE21-4B03-8C1D-C639F7F08663}" dt="2023-11-13T15:56:45.283" v="64" actId="164"/>
          <ac:spMkLst>
            <pc:docMk/>
            <pc:sldMk cId="2073873695" sldId="6921"/>
            <ac:spMk id="4" creationId="{2708471B-8AD5-A0AD-9477-51B32ED40202}"/>
          </ac:spMkLst>
        </pc:spChg>
        <pc:spChg chg="add mod">
          <ac:chgData name="Bolman, Almer" userId="972688a2-7c42-415f-9e62-773c2111fe95" providerId="ADAL" clId="{DF09AB61-AE21-4B03-8C1D-C639F7F08663}" dt="2023-11-13T15:56:45.283" v="64" actId="164"/>
          <ac:spMkLst>
            <pc:docMk/>
            <pc:sldMk cId="2073873695" sldId="6921"/>
            <ac:spMk id="6" creationId="{5CA22EB2-2A5C-8FC4-C180-0FE2187B4C73}"/>
          </ac:spMkLst>
        </pc:spChg>
        <pc:spChg chg="add mod">
          <ac:chgData name="Bolman, Almer" userId="972688a2-7c42-415f-9e62-773c2111fe95" providerId="ADAL" clId="{DF09AB61-AE21-4B03-8C1D-C639F7F08663}" dt="2023-11-13T15:56:45.283" v="64" actId="164"/>
          <ac:spMkLst>
            <pc:docMk/>
            <pc:sldMk cId="2073873695" sldId="6921"/>
            <ac:spMk id="7" creationId="{34717C3C-77D8-880F-6B1A-176A18BC85B7}"/>
          </ac:spMkLst>
        </pc:spChg>
        <pc:spChg chg="add mod">
          <ac:chgData name="Bolman, Almer" userId="972688a2-7c42-415f-9e62-773c2111fe95" providerId="ADAL" clId="{DF09AB61-AE21-4B03-8C1D-C639F7F08663}" dt="2023-11-13T15:56:45.283" v="64" actId="164"/>
          <ac:spMkLst>
            <pc:docMk/>
            <pc:sldMk cId="2073873695" sldId="6921"/>
            <ac:spMk id="8" creationId="{878B2C2B-0F95-3511-4551-6129D5E56E22}"/>
          </ac:spMkLst>
        </pc:spChg>
        <pc:spChg chg="add mod">
          <ac:chgData name="Bolman, Almer" userId="972688a2-7c42-415f-9e62-773c2111fe95" providerId="ADAL" clId="{DF09AB61-AE21-4B03-8C1D-C639F7F08663}" dt="2023-11-13T15:56:45.283" v="64" actId="164"/>
          <ac:spMkLst>
            <pc:docMk/>
            <pc:sldMk cId="2073873695" sldId="6921"/>
            <ac:spMk id="9" creationId="{ED45A71B-5F1F-5143-0A94-3661699231A8}"/>
          </ac:spMkLst>
        </pc:spChg>
        <pc:spChg chg="add mod">
          <ac:chgData name="Bolman, Almer" userId="972688a2-7c42-415f-9e62-773c2111fe95" providerId="ADAL" clId="{DF09AB61-AE21-4B03-8C1D-C639F7F08663}" dt="2023-11-13T15:56:45.283" v="64" actId="164"/>
          <ac:spMkLst>
            <pc:docMk/>
            <pc:sldMk cId="2073873695" sldId="6921"/>
            <ac:spMk id="10" creationId="{03B79F41-69F3-1649-0A8B-7E2FE83A7E36}"/>
          </ac:spMkLst>
        </pc:spChg>
        <pc:spChg chg="add mod">
          <ac:chgData name="Bolman, Almer" userId="972688a2-7c42-415f-9e62-773c2111fe95" providerId="ADAL" clId="{DF09AB61-AE21-4B03-8C1D-C639F7F08663}" dt="2023-11-13T15:56:45.283" v="64" actId="164"/>
          <ac:spMkLst>
            <pc:docMk/>
            <pc:sldMk cId="2073873695" sldId="6921"/>
            <ac:spMk id="11" creationId="{EAEC6C61-F1D1-C723-DBB2-F7C83C6478A7}"/>
          </ac:spMkLst>
        </pc:spChg>
        <pc:spChg chg="add mod">
          <ac:chgData name="Bolman, Almer" userId="972688a2-7c42-415f-9e62-773c2111fe95" providerId="ADAL" clId="{DF09AB61-AE21-4B03-8C1D-C639F7F08663}" dt="2023-11-13T15:56:45.283" v="64" actId="164"/>
          <ac:spMkLst>
            <pc:docMk/>
            <pc:sldMk cId="2073873695" sldId="6921"/>
            <ac:spMk id="12" creationId="{18495741-3C28-8D5E-391E-B6A733C4E3F2}"/>
          </ac:spMkLst>
        </pc:spChg>
        <pc:grpChg chg="add mod">
          <ac:chgData name="Bolman, Almer" userId="972688a2-7c42-415f-9e62-773c2111fe95" providerId="ADAL" clId="{DF09AB61-AE21-4B03-8C1D-C639F7F08663}" dt="2023-11-13T15:57:14.856" v="68" actId="14100"/>
          <ac:grpSpMkLst>
            <pc:docMk/>
            <pc:sldMk cId="2073873695" sldId="6921"/>
            <ac:grpSpMk id="13" creationId="{EA60342E-265C-5CC9-77B3-6940C6D07D35}"/>
          </ac:grpSpMkLst>
        </pc:grpChg>
        <pc:picChg chg="mod">
          <ac:chgData name="Bolman, Almer" userId="972688a2-7c42-415f-9e62-773c2111fe95" providerId="ADAL" clId="{DF09AB61-AE21-4B03-8C1D-C639F7F08663}" dt="2023-11-13T15:56:45.283" v="64" actId="164"/>
          <ac:picMkLst>
            <pc:docMk/>
            <pc:sldMk cId="2073873695" sldId="6921"/>
            <ac:picMk id="5" creationId="{E9563AF2-E9F2-48BE-A527-5B1FB3959EEF}"/>
          </ac:picMkLst>
        </pc:picChg>
      </pc:sldChg>
      <pc:sldChg chg="modSp mod">
        <pc:chgData name="Bolman, Almer" userId="972688a2-7c42-415f-9e62-773c2111fe95" providerId="ADAL" clId="{DF09AB61-AE21-4B03-8C1D-C639F7F08663}" dt="2023-11-13T15:58:13.328" v="109" actId="20577"/>
        <pc:sldMkLst>
          <pc:docMk/>
          <pc:sldMk cId="2152773609" sldId="6922"/>
        </pc:sldMkLst>
        <pc:spChg chg="mod">
          <ac:chgData name="Bolman, Almer" userId="972688a2-7c42-415f-9e62-773c2111fe95" providerId="ADAL" clId="{DF09AB61-AE21-4B03-8C1D-C639F7F08663}" dt="2023-11-13T15:58:13.328" v="109" actId="20577"/>
          <ac:spMkLst>
            <pc:docMk/>
            <pc:sldMk cId="2152773609" sldId="6922"/>
            <ac:spMk id="2" creationId="{00000000-0000-0000-0000-000000000000}"/>
          </ac:spMkLst>
        </pc:spChg>
      </pc:sldChg>
      <pc:sldChg chg="modSp new mod">
        <pc:chgData name="Bolman, Almer" userId="972688a2-7c42-415f-9e62-773c2111fe95" providerId="ADAL" clId="{DF09AB61-AE21-4B03-8C1D-C639F7F08663}" dt="2023-11-13T16:01:03.487" v="250" actId="20577"/>
        <pc:sldMkLst>
          <pc:docMk/>
          <pc:sldMk cId="326885144" sldId="6924"/>
        </pc:sldMkLst>
        <pc:spChg chg="mod">
          <ac:chgData name="Bolman, Almer" userId="972688a2-7c42-415f-9e62-773c2111fe95" providerId="ADAL" clId="{DF09AB61-AE21-4B03-8C1D-C639F7F08663}" dt="2023-11-13T16:01:03.487" v="250" actId="20577"/>
          <ac:spMkLst>
            <pc:docMk/>
            <pc:sldMk cId="326885144" sldId="6924"/>
            <ac:spMk id="2" creationId="{7405E9CA-7DB5-FB12-BCF2-070D71B40636}"/>
          </ac:spMkLst>
        </pc:spChg>
        <pc:spChg chg="mod">
          <ac:chgData name="Bolman, Almer" userId="972688a2-7c42-415f-9e62-773c2111fe95" providerId="ADAL" clId="{DF09AB61-AE21-4B03-8C1D-C639F7F08663}" dt="2023-11-13T15:59:11.205" v="144" actId="20577"/>
          <ac:spMkLst>
            <pc:docMk/>
            <pc:sldMk cId="326885144" sldId="6924"/>
            <ac:spMk id="3" creationId="{7EAB45DA-D141-DC3B-CF1B-7F599A308CF2}"/>
          </ac:spMkLst>
        </pc:spChg>
      </pc:sldChg>
      <pc:sldChg chg="modSp new mod">
        <pc:chgData name="Bolman, Almer" userId="972688a2-7c42-415f-9e62-773c2111fe95" providerId="ADAL" clId="{DF09AB61-AE21-4B03-8C1D-C639F7F08663}" dt="2023-11-13T16:06:49.687" v="558" actId="20577"/>
        <pc:sldMkLst>
          <pc:docMk/>
          <pc:sldMk cId="1947290803" sldId="6925"/>
        </pc:sldMkLst>
        <pc:spChg chg="mod">
          <ac:chgData name="Bolman, Almer" userId="972688a2-7c42-415f-9e62-773c2111fe95" providerId="ADAL" clId="{DF09AB61-AE21-4B03-8C1D-C639F7F08663}" dt="2023-11-13T16:06:49.687" v="558" actId="20577"/>
          <ac:spMkLst>
            <pc:docMk/>
            <pc:sldMk cId="1947290803" sldId="6925"/>
            <ac:spMk id="2" creationId="{DE7555E4-EF54-A1E6-5130-4A2582B7A9F6}"/>
          </ac:spMkLst>
        </pc:spChg>
        <pc:spChg chg="mod">
          <ac:chgData name="Bolman, Almer" userId="972688a2-7c42-415f-9e62-773c2111fe95" providerId="ADAL" clId="{DF09AB61-AE21-4B03-8C1D-C639F7F08663}" dt="2023-11-13T16:01:28.709" v="276" actId="20577"/>
          <ac:spMkLst>
            <pc:docMk/>
            <pc:sldMk cId="1947290803" sldId="6925"/>
            <ac:spMk id="3" creationId="{2C72F76C-CC7C-5BAF-3515-5B4CC89D4845}"/>
          </ac:spMkLst>
        </pc:spChg>
      </pc:sldChg>
      <pc:sldChg chg="modSp new mod">
        <pc:chgData name="Bolman, Almer" userId="972688a2-7c42-415f-9e62-773c2111fe95" providerId="ADAL" clId="{DF09AB61-AE21-4B03-8C1D-C639F7F08663}" dt="2023-11-13T16:02:01.289" v="292" actId="20577"/>
        <pc:sldMkLst>
          <pc:docMk/>
          <pc:sldMk cId="1963493495" sldId="6926"/>
        </pc:sldMkLst>
        <pc:spChg chg="mod">
          <ac:chgData name="Bolman, Almer" userId="972688a2-7c42-415f-9e62-773c2111fe95" providerId="ADAL" clId="{DF09AB61-AE21-4B03-8C1D-C639F7F08663}" dt="2023-11-13T16:02:01.289" v="292" actId="20577"/>
          <ac:spMkLst>
            <pc:docMk/>
            <pc:sldMk cId="1963493495" sldId="6926"/>
            <ac:spMk id="3" creationId="{508F1AAE-B1BE-2086-26FE-FFEDDEEBC386}"/>
          </ac:spMkLst>
        </pc:spChg>
      </pc:sldChg>
      <pc:sldChg chg="modSp new mod">
        <pc:chgData name="Bolman, Almer" userId="972688a2-7c42-415f-9e62-773c2111fe95" providerId="ADAL" clId="{DF09AB61-AE21-4B03-8C1D-C639F7F08663}" dt="2023-11-13T17:13:56.677" v="721" actId="20577"/>
        <pc:sldMkLst>
          <pc:docMk/>
          <pc:sldMk cId="3154641597" sldId="6927"/>
        </pc:sldMkLst>
        <pc:spChg chg="mod">
          <ac:chgData name="Bolman, Almer" userId="972688a2-7c42-415f-9e62-773c2111fe95" providerId="ADAL" clId="{DF09AB61-AE21-4B03-8C1D-C639F7F08663}" dt="2023-11-13T17:13:56.677" v="721" actId="20577"/>
          <ac:spMkLst>
            <pc:docMk/>
            <pc:sldMk cId="3154641597" sldId="6927"/>
            <ac:spMk id="2" creationId="{D5B8E5F6-C6C5-6425-B728-5B36C6F4A439}"/>
          </ac:spMkLst>
        </pc:spChg>
      </pc:sldChg>
    </pc:docChg>
  </pc:docChgLst>
  <pc:docChgLst>
    <pc:chgData name="Heijstek, Arthur" userId="S::aheijstek@vallei-veluwe.nl::4595c52c-f3b0-462b-94ef-53fd4de90a7b" providerId="AD" clId="Web-{023FF2E5-7C8A-733B-B4EA-31A8DAAEBC93}"/>
    <pc:docChg chg="addSld modSld sldOrd">
      <pc:chgData name="Heijstek, Arthur" userId="S::aheijstek@vallei-veluwe.nl::4595c52c-f3b0-462b-94ef-53fd4de90a7b" providerId="AD" clId="Web-{023FF2E5-7C8A-733B-B4EA-31A8DAAEBC93}" dt="2023-11-16T12:35:40.870" v="89" actId="20577"/>
      <pc:docMkLst>
        <pc:docMk/>
      </pc:docMkLst>
      <pc:sldChg chg="modSp">
        <pc:chgData name="Heijstek, Arthur" userId="S::aheijstek@vallei-veluwe.nl::4595c52c-f3b0-462b-94ef-53fd4de90a7b" providerId="AD" clId="Web-{023FF2E5-7C8A-733B-B4EA-31A8DAAEBC93}" dt="2023-11-16T12:22:25.469" v="66" actId="1076"/>
        <pc:sldMkLst>
          <pc:docMk/>
          <pc:sldMk cId="2447068909" sldId="6912"/>
        </pc:sldMkLst>
        <pc:spChg chg="mod">
          <ac:chgData name="Heijstek, Arthur" userId="S::aheijstek@vallei-veluwe.nl::4595c52c-f3b0-462b-94ef-53fd4de90a7b" providerId="AD" clId="Web-{023FF2E5-7C8A-733B-B4EA-31A8DAAEBC93}" dt="2023-11-16T12:22:25.469" v="66" actId="1076"/>
          <ac:spMkLst>
            <pc:docMk/>
            <pc:sldMk cId="2447068909" sldId="6912"/>
            <ac:spMk id="4" creationId="{6EE26B0E-E625-6D6F-41F8-87D67FEF4676}"/>
          </ac:spMkLst>
        </pc:spChg>
      </pc:sldChg>
      <pc:sldChg chg="ord">
        <pc:chgData name="Heijstek, Arthur" userId="S::aheijstek@vallei-veluwe.nl::4595c52c-f3b0-462b-94ef-53fd4de90a7b" providerId="AD" clId="Web-{023FF2E5-7C8A-733B-B4EA-31A8DAAEBC93}" dt="2023-11-16T12:14:25.531" v="65"/>
        <pc:sldMkLst>
          <pc:docMk/>
          <pc:sldMk cId="2367102269" sldId="6916"/>
        </pc:sldMkLst>
      </pc:sldChg>
      <pc:sldChg chg="modSp">
        <pc:chgData name="Heijstek, Arthur" userId="S::aheijstek@vallei-veluwe.nl::4595c52c-f3b0-462b-94ef-53fd4de90a7b" providerId="AD" clId="Web-{023FF2E5-7C8A-733B-B4EA-31A8DAAEBC93}" dt="2023-11-16T12:35:40.870" v="89" actId="20577"/>
        <pc:sldMkLst>
          <pc:docMk/>
          <pc:sldMk cId="326885144" sldId="6924"/>
        </pc:sldMkLst>
        <pc:spChg chg="mod">
          <ac:chgData name="Heijstek, Arthur" userId="S::aheijstek@vallei-veluwe.nl::4595c52c-f3b0-462b-94ef-53fd4de90a7b" providerId="AD" clId="Web-{023FF2E5-7C8A-733B-B4EA-31A8DAAEBC93}" dt="2023-11-16T12:35:40.870" v="89" actId="20577"/>
          <ac:spMkLst>
            <pc:docMk/>
            <pc:sldMk cId="326885144" sldId="6924"/>
            <ac:spMk id="2" creationId="{7405E9CA-7DB5-FB12-BCF2-070D71B40636}"/>
          </ac:spMkLst>
        </pc:spChg>
      </pc:sldChg>
      <pc:sldChg chg="modSp new">
        <pc:chgData name="Heijstek, Arthur" userId="S::aheijstek@vallei-veluwe.nl::4595c52c-f3b0-462b-94ef-53fd4de90a7b" providerId="AD" clId="Web-{023FF2E5-7C8A-733B-B4EA-31A8DAAEBC93}" dt="2023-11-16T09:02:15.238" v="64" actId="20577"/>
        <pc:sldMkLst>
          <pc:docMk/>
          <pc:sldMk cId="3461970188" sldId="6928"/>
        </pc:sldMkLst>
        <pc:spChg chg="mod">
          <ac:chgData name="Heijstek, Arthur" userId="S::aheijstek@vallei-veluwe.nl::4595c52c-f3b0-462b-94ef-53fd4de90a7b" providerId="AD" clId="Web-{023FF2E5-7C8A-733B-B4EA-31A8DAAEBC93}" dt="2023-11-16T08:56:37.774" v="10" actId="20577"/>
          <ac:spMkLst>
            <pc:docMk/>
            <pc:sldMk cId="3461970188" sldId="6928"/>
            <ac:spMk id="2" creationId="{FEB5323A-B182-96FE-940C-E963E047D6CB}"/>
          </ac:spMkLst>
        </pc:spChg>
        <pc:spChg chg="mod">
          <ac:chgData name="Heijstek, Arthur" userId="S::aheijstek@vallei-veluwe.nl::4595c52c-f3b0-462b-94ef-53fd4de90a7b" providerId="AD" clId="Web-{023FF2E5-7C8A-733B-B4EA-31A8DAAEBC93}" dt="2023-11-16T09:02:15.238" v="64" actId="20577"/>
          <ac:spMkLst>
            <pc:docMk/>
            <pc:sldMk cId="3461970188" sldId="6928"/>
            <ac:spMk id="3" creationId="{C12FF189-A29E-7FA6-2792-E4068721F8C1}"/>
          </ac:spMkLst>
        </pc:spChg>
      </pc:sldChg>
    </pc:docChg>
  </pc:docChgLst>
  <pc:docChgLst>
    <pc:chgData name="Werfhorst, Harmen van de" userId="a3dc7ca5-d75c-4bb9-ba9e-b0a463e5e6fe" providerId="ADAL" clId="{EFCAD977-86F0-4900-AF30-06C5F2CA330B}"/>
    <pc:docChg chg="undo custSel addSld delSld modSld sldOrd">
      <pc:chgData name="Werfhorst, Harmen van de" userId="a3dc7ca5-d75c-4bb9-ba9e-b0a463e5e6fe" providerId="ADAL" clId="{EFCAD977-86F0-4900-AF30-06C5F2CA330B}" dt="2024-10-02T18:11:42.918" v="549"/>
      <pc:docMkLst>
        <pc:docMk/>
      </pc:docMkLst>
      <pc:sldChg chg="del">
        <pc:chgData name="Werfhorst, Harmen van de" userId="a3dc7ca5-d75c-4bb9-ba9e-b0a463e5e6fe" providerId="ADAL" clId="{EFCAD977-86F0-4900-AF30-06C5F2CA330B}" dt="2024-10-01T08:59:54.376" v="0" actId="47"/>
        <pc:sldMkLst>
          <pc:docMk/>
          <pc:sldMk cId="3292272165" sldId="266"/>
        </pc:sldMkLst>
      </pc:sldChg>
      <pc:sldChg chg="del">
        <pc:chgData name="Werfhorst, Harmen van de" userId="a3dc7ca5-d75c-4bb9-ba9e-b0a463e5e6fe" providerId="ADAL" clId="{EFCAD977-86F0-4900-AF30-06C5F2CA330B}" dt="2024-10-01T18:41:51.841" v="28" actId="47"/>
        <pc:sldMkLst>
          <pc:docMk/>
          <pc:sldMk cId="3719554117" sldId="6915"/>
        </pc:sldMkLst>
      </pc:sldChg>
      <pc:sldChg chg="del">
        <pc:chgData name="Werfhorst, Harmen van de" userId="a3dc7ca5-d75c-4bb9-ba9e-b0a463e5e6fe" providerId="ADAL" clId="{EFCAD977-86F0-4900-AF30-06C5F2CA330B}" dt="2024-10-01T09:00:35.046" v="1" actId="47"/>
        <pc:sldMkLst>
          <pc:docMk/>
          <pc:sldMk cId="2367102269" sldId="6916"/>
        </pc:sldMkLst>
      </pc:sldChg>
      <pc:sldChg chg="del">
        <pc:chgData name="Werfhorst, Harmen van de" userId="a3dc7ca5-d75c-4bb9-ba9e-b0a463e5e6fe" providerId="ADAL" clId="{EFCAD977-86F0-4900-AF30-06C5F2CA330B}" dt="2024-10-01T18:41:55.731" v="29" actId="47"/>
        <pc:sldMkLst>
          <pc:docMk/>
          <pc:sldMk cId="3215302960" sldId="6918"/>
        </pc:sldMkLst>
      </pc:sldChg>
      <pc:sldChg chg="del">
        <pc:chgData name="Werfhorst, Harmen van de" userId="a3dc7ca5-d75c-4bb9-ba9e-b0a463e5e6fe" providerId="ADAL" clId="{EFCAD977-86F0-4900-AF30-06C5F2CA330B}" dt="2024-10-01T18:41:28.614" v="27" actId="47"/>
        <pc:sldMkLst>
          <pc:docMk/>
          <pc:sldMk cId="2535651817" sldId="6919"/>
        </pc:sldMkLst>
      </pc:sldChg>
      <pc:sldChg chg="addSp delSp modSp add del mod addAnim delAnim modAnim">
        <pc:chgData name="Werfhorst, Harmen van de" userId="a3dc7ca5-d75c-4bb9-ba9e-b0a463e5e6fe" providerId="ADAL" clId="{EFCAD977-86F0-4900-AF30-06C5F2CA330B}" dt="2024-10-02T18:04:24.259" v="322" actId="1076"/>
        <pc:sldMkLst>
          <pc:docMk/>
          <pc:sldMk cId="3592391191" sldId="6920"/>
        </pc:sldMkLst>
        <pc:spChg chg="mod">
          <ac:chgData name="Werfhorst, Harmen van de" userId="a3dc7ca5-d75c-4bb9-ba9e-b0a463e5e6fe" providerId="ADAL" clId="{EFCAD977-86F0-4900-AF30-06C5F2CA330B}" dt="2024-10-02T18:04:09.520" v="318" actId="1076"/>
          <ac:spMkLst>
            <pc:docMk/>
            <pc:sldMk cId="3592391191" sldId="6920"/>
            <ac:spMk id="2" creationId="{BCC31473-6489-987D-B74C-DC5FB70B2858}"/>
          </ac:spMkLst>
        </pc:spChg>
        <pc:spChg chg="add mod">
          <ac:chgData name="Werfhorst, Harmen van de" userId="a3dc7ca5-d75c-4bb9-ba9e-b0a463e5e6fe" providerId="ADAL" clId="{EFCAD977-86F0-4900-AF30-06C5F2CA330B}" dt="2024-10-02T18:04:24.259" v="322" actId="1076"/>
          <ac:spMkLst>
            <pc:docMk/>
            <pc:sldMk cId="3592391191" sldId="6920"/>
            <ac:spMk id="5" creationId="{AFED8DA9-D1D2-11ED-7F3B-D49A33233D9D}"/>
          </ac:spMkLst>
        </pc:spChg>
        <pc:picChg chg="add del mod">
          <ac:chgData name="Werfhorst, Harmen van de" userId="a3dc7ca5-d75c-4bb9-ba9e-b0a463e5e6fe" providerId="ADAL" clId="{EFCAD977-86F0-4900-AF30-06C5F2CA330B}" dt="2024-10-02T18:02:01.937" v="117" actId="14100"/>
          <ac:picMkLst>
            <pc:docMk/>
            <pc:sldMk cId="3592391191" sldId="6920"/>
            <ac:picMk id="4" creationId="{22C2D1F7-8BD0-1F2B-D9B0-2DF4B170FDA2}"/>
          </ac:picMkLst>
        </pc:picChg>
        <pc:picChg chg="mod ord">
          <ac:chgData name="Werfhorst, Harmen van de" userId="a3dc7ca5-d75c-4bb9-ba9e-b0a463e5e6fe" providerId="ADAL" clId="{EFCAD977-86F0-4900-AF30-06C5F2CA330B}" dt="2024-10-02T18:02:26.812" v="129" actId="14100"/>
          <ac:picMkLst>
            <pc:docMk/>
            <pc:sldMk cId="3592391191" sldId="6920"/>
            <ac:picMk id="6" creationId="{6B243D6E-0105-32E5-AB6C-F248099F2365}"/>
          </ac:picMkLst>
        </pc:picChg>
        <pc:picChg chg="mod">
          <ac:chgData name="Werfhorst, Harmen van de" userId="a3dc7ca5-d75c-4bb9-ba9e-b0a463e5e6fe" providerId="ADAL" clId="{EFCAD977-86F0-4900-AF30-06C5F2CA330B}" dt="2024-10-02T18:02:11.357" v="124" actId="1076"/>
          <ac:picMkLst>
            <pc:docMk/>
            <pc:sldMk cId="3592391191" sldId="6920"/>
            <ac:picMk id="8" creationId="{AECC152D-1854-49F9-05F5-4184E8C49C5D}"/>
          </ac:picMkLst>
        </pc:picChg>
      </pc:sldChg>
      <pc:sldChg chg="del">
        <pc:chgData name="Werfhorst, Harmen van de" userId="a3dc7ca5-d75c-4bb9-ba9e-b0a463e5e6fe" providerId="ADAL" clId="{EFCAD977-86F0-4900-AF30-06C5F2CA330B}" dt="2024-10-01T08:59:54.376" v="0" actId="47"/>
        <pc:sldMkLst>
          <pc:docMk/>
          <pc:sldMk cId="2073873695" sldId="6921"/>
        </pc:sldMkLst>
      </pc:sldChg>
      <pc:sldChg chg="del">
        <pc:chgData name="Werfhorst, Harmen van de" userId="a3dc7ca5-d75c-4bb9-ba9e-b0a463e5e6fe" providerId="ADAL" clId="{EFCAD977-86F0-4900-AF30-06C5F2CA330B}" dt="2024-10-01T08:59:54.376" v="0" actId="47"/>
        <pc:sldMkLst>
          <pc:docMk/>
          <pc:sldMk cId="2152773609" sldId="6922"/>
        </pc:sldMkLst>
      </pc:sldChg>
      <pc:sldChg chg="del">
        <pc:chgData name="Werfhorst, Harmen van de" userId="a3dc7ca5-d75c-4bb9-ba9e-b0a463e5e6fe" providerId="ADAL" clId="{EFCAD977-86F0-4900-AF30-06C5F2CA330B}" dt="2024-10-01T08:59:54.376" v="0" actId="47"/>
        <pc:sldMkLst>
          <pc:docMk/>
          <pc:sldMk cId="3665739224" sldId="6923"/>
        </pc:sldMkLst>
      </pc:sldChg>
      <pc:sldChg chg="del">
        <pc:chgData name="Werfhorst, Harmen van de" userId="a3dc7ca5-d75c-4bb9-ba9e-b0a463e5e6fe" providerId="ADAL" clId="{EFCAD977-86F0-4900-AF30-06C5F2CA330B}" dt="2024-10-01T08:59:54.376" v="0" actId="47"/>
        <pc:sldMkLst>
          <pc:docMk/>
          <pc:sldMk cId="326885144" sldId="6924"/>
        </pc:sldMkLst>
      </pc:sldChg>
      <pc:sldChg chg="del">
        <pc:chgData name="Werfhorst, Harmen van de" userId="a3dc7ca5-d75c-4bb9-ba9e-b0a463e5e6fe" providerId="ADAL" clId="{EFCAD977-86F0-4900-AF30-06C5F2CA330B}" dt="2024-10-01T08:59:54.376" v="0" actId="47"/>
        <pc:sldMkLst>
          <pc:docMk/>
          <pc:sldMk cId="1947290803" sldId="6925"/>
        </pc:sldMkLst>
      </pc:sldChg>
      <pc:sldChg chg="del">
        <pc:chgData name="Werfhorst, Harmen van de" userId="a3dc7ca5-d75c-4bb9-ba9e-b0a463e5e6fe" providerId="ADAL" clId="{EFCAD977-86F0-4900-AF30-06C5F2CA330B}" dt="2024-10-01T08:59:54.376" v="0" actId="47"/>
        <pc:sldMkLst>
          <pc:docMk/>
          <pc:sldMk cId="1963493495" sldId="6926"/>
        </pc:sldMkLst>
      </pc:sldChg>
      <pc:sldChg chg="del">
        <pc:chgData name="Werfhorst, Harmen van de" userId="a3dc7ca5-d75c-4bb9-ba9e-b0a463e5e6fe" providerId="ADAL" clId="{EFCAD977-86F0-4900-AF30-06C5F2CA330B}" dt="2024-10-01T08:59:54.376" v="0" actId="47"/>
        <pc:sldMkLst>
          <pc:docMk/>
          <pc:sldMk cId="3154641597" sldId="6927"/>
        </pc:sldMkLst>
      </pc:sldChg>
      <pc:sldChg chg="del">
        <pc:chgData name="Werfhorst, Harmen van de" userId="a3dc7ca5-d75c-4bb9-ba9e-b0a463e5e6fe" providerId="ADAL" clId="{EFCAD977-86F0-4900-AF30-06C5F2CA330B}" dt="2024-10-01T09:00:35.046" v="1" actId="47"/>
        <pc:sldMkLst>
          <pc:docMk/>
          <pc:sldMk cId="3461970188" sldId="6928"/>
        </pc:sldMkLst>
      </pc:sldChg>
      <pc:sldChg chg="del">
        <pc:chgData name="Werfhorst, Harmen van de" userId="a3dc7ca5-d75c-4bb9-ba9e-b0a463e5e6fe" providerId="ADAL" clId="{EFCAD977-86F0-4900-AF30-06C5F2CA330B}" dt="2024-10-01T09:00:35.046" v="1" actId="47"/>
        <pc:sldMkLst>
          <pc:docMk/>
          <pc:sldMk cId="1284109010" sldId="6930"/>
        </pc:sldMkLst>
      </pc:sldChg>
      <pc:sldChg chg="del">
        <pc:chgData name="Werfhorst, Harmen van de" userId="a3dc7ca5-d75c-4bb9-ba9e-b0a463e5e6fe" providerId="ADAL" clId="{EFCAD977-86F0-4900-AF30-06C5F2CA330B}" dt="2024-10-01T09:00:35.046" v="1" actId="47"/>
        <pc:sldMkLst>
          <pc:docMk/>
          <pc:sldMk cId="4111806209" sldId="6931"/>
        </pc:sldMkLst>
      </pc:sldChg>
      <pc:sldChg chg="del">
        <pc:chgData name="Werfhorst, Harmen van de" userId="a3dc7ca5-d75c-4bb9-ba9e-b0a463e5e6fe" providerId="ADAL" clId="{EFCAD977-86F0-4900-AF30-06C5F2CA330B}" dt="2024-10-01T09:00:35.046" v="1" actId="47"/>
        <pc:sldMkLst>
          <pc:docMk/>
          <pc:sldMk cId="4172840443" sldId="6932"/>
        </pc:sldMkLst>
      </pc:sldChg>
      <pc:sldChg chg="del">
        <pc:chgData name="Werfhorst, Harmen van de" userId="a3dc7ca5-d75c-4bb9-ba9e-b0a463e5e6fe" providerId="ADAL" clId="{EFCAD977-86F0-4900-AF30-06C5F2CA330B}" dt="2024-10-01T09:00:35.046" v="1" actId="47"/>
        <pc:sldMkLst>
          <pc:docMk/>
          <pc:sldMk cId="1595774233" sldId="6933"/>
        </pc:sldMkLst>
      </pc:sldChg>
      <pc:sldChg chg="del">
        <pc:chgData name="Werfhorst, Harmen van de" userId="a3dc7ca5-d75c-4bb9-ba9e-b0a463e5e6fe" providerId="ADAL" clId="{EFCAD977-86F0-4900-AF30-06C5F2CA330B}" dt="2024-10-01T09:00:35.046" v="1" actId="47"/>
        <pc:sldMkLst>
          <pc:docMk/>
          <pc:sldMk cId="2368944517" sldId="6934"/>
        </pc:sldMkLst>
      </pc:sldChg>
      <pc:sldChg chg="del">
        <pc:chgData name="Werfhorst, Harmen van de" userId="a3dc7ca5-d75c-4bb9-ba9e-b0a463e5e6fe" providerId="ADAL" clId="{EFCAD977-86F0-4900-AF30-06C5F2CA330B}" dt="2024-10-01T09:00:35.046" v="1" actId="47"/>
        <pc:sldMkLst>
          <pc:docMk/>
          <pc:sldMk cId="2516674708" sldId="6935"/>
        </pc:sldMkLst>
      </pc:sldChg>
      <pc:sldChg chg="del">
        <pc:chgData name="Werfhorst, Harmen van de" userId="a3dc7ca5-d75c-4bb9-ba9e-b0a463e5e6fe" providerId="ADAL" clId="{EFCAD977-86F0-4900-AF30-06C5F2CA330B}" dt="2024-10-01T09:00:35.046" v="1" actId="47"/>
        <pc:sldMkLst>
          <pc:docMk/>
          <pc:sldMk cId="1778375607" sldId="6936"/>
        </pc:sldMkLst>
      </pc:sldChg>
      <pc:sldChg chg="del">
        <pc:chgData name="Werfhorst, Harmen van de" userId="a3dc7ca5-d75c-4bb9-ba9e-b0a463e5e6fe" providerId="ADAL" clId="{EFCAD977-86F0-4900-AF30-06C5F2CA330B}" dt="2024-10-01T09:00:35.046" v="1" actId="47"/>
        <pc:sldMkLst>
          <pc:docMk/>
          <pc:sldMk cId="455316868" sldId="6937"/>
        </pc:sldMkLst>
      </pc:sldChg>
      <pc:sldChg chg="del">
        <pc:chgData name="Werfhorst, Harmen van de" userId="a3dc7ca5-d75c-4bb9-ba9e-b0a463e5e6fe" providerId="ADAL" clId="{EFCAD977-86F0-4900-AF30-06C5F2CA330B}" dt="2024-10-01T09:00:35.046" v="1" actId="47"/>
        <pc:sldMkLst>
          <pc:docMk/>
          <pc:sldMk cId="688308879" sldId="6938"/>
        </pc:sldMkLst>
      </pc:sldChg>
      <pc:sldChg chg="del">
        <pc:chgData name="Werfhorst, Harmen van de" userId="a3dc7ca5-d75c-4bb9-ba9e-b0a463e5e6fe" providerId="ADAL" clId="{EFCAD977-86F0-4900-AF30-06C5F2CA330B}" dt="2024-10-01T09:00:35.046" v="1" actId="47"/>
        <pc:sldMkLst>
          <pc:docMk/>
          <pc:sldMk cId="1545127460" sldId="6939"/>
        </pc:sldMkLst>
      </pc:sldChg>
      <pc:sldChg chg="del">
        <pc:chgData name="Werfhorst, Harmen van de" userId="a3dc7ca5-d75c-4bb9-ba9e-b0a463e5e6fe" providerId="ADAL" clId="{EFCAD977-86F0-4900-AF30-06C5F2CA330B}" dt="2024-10-01T09:00:35.046" v="1" actId="47"/>
        <pc:sldMkLst>
          <pc:docMk/>
          <pc:sldMk cId="1759293034" sldId="6940"/>
        </pc:sldMkLst>
      </pc:sldChg>
      <pc:sldChg chg="del">
        <pc:chgData name="Werfhorst, Harmen van de" userId="a3dc7ca5-d75c-4bb9-ba9e-b0a463e5e6fe" providerId="ADAL" clId="{EFCAD977-86F0-4900-AF30-06C5F2CA330B}" dt="2024-10-01T09:00:35.046" v="1" actId="47"/>
        <pc:sldMkLst>
          <pc:docMk/>
          <pc:sldMk cId="1513503496" sldId="6941"/>
        </pc:sldMkLst>
      </pc:sldChg>
      <pc:sldChg chg="del">
        <pc:chgData name="Werfhorst, Harmen van de" userId="a3dc7ca5-d75c-4bb9-ba9e-b0a463e5e6fe" providerId="ADAL" clId="{EFCAD977-86F0-4900-AF30-06C5F2CA330B}" dt="2024-10-01T09:00:35.046" v="1" actId="47"/>
        <pc:sldMkLst>
          <pc:docMk/>
          <pc:sldMk cId="949855768" sldId="6942"/>
        </pc:sldMkLst>
      </pc:sldChg>
      <pc:sldChg chg="del">
        <pc:chgData name="Werfhorst, Harmen van de" userId="a3dc7ca5-d75c-4bb9-ba9e-b0a463e5e6fe" providerId="ADAL" clId="{EFCAD977-86F0-4900-AF30-06C5F2CA330B}" dt="2024-10-01T09:00:35.046" v="1" actId="47"/>
        <pc:sldMkLst>
          <pc:docMk/>
          <pc:sldMk cId="4191332580" sldId="6943"/>
        </pc:sldMkLst>
      </pc:sldChg>
      <pc:sldChg chg="del">
        <pc:chgData name="Werfhorst, Harmen van de" userId="a3dc7ca5-d75c-4bb9-ba9e-b0a463e5e6fe" providerId="ADAL" clId="{EFCAD977-86F0-4900-AF30-06C5F2CA330B}" dt="2024-10-01T09:00:35.046" v="1" actId="47"/>
        <pc:sldMkLst>
          <pc:docMk/>
          <pc:sldMk cId="1257235406" sldId="6944"/>
        </pc:sldMkLst>
      </pc:sldChg>
      <pc:sldChg chg="del">
        <pc:chgData name="Werfhorst, Harmen van de" userId="a3dc7ca5-d75c-4bb9-ba9e-b0a463e5e6fe" providerId="ADAL" clId="{EFCAD977-86F0-4900-AF30-06C5F2CA330B}" dt="2024-10-01T09:00:35.046" v="1" actId="47"/>
        <pc:sldMkLst>
          <pc:docMk/>
          <pc:sldMk cId="3145196871" sldId="6945"/>
        </pc:sldMkLst>
      </pc:sldChg>
      <pc:sldChg chg="addSp modSp new mod">
        <pc:chgData name="Werfhorst, Harmen van de" userId="a3dc7ca5-d75c-4bb9-ba9e-b0a463e5e6fe" providerId="ADAL" clId="{EFCAD977-86F0-4900-AF30-06C5F2CA330B}" dt="2024-10-02T17:57:33.245" v="100" actId="1076"/>
        <pc:sldMkLst>
          <pc:docMk/>
          <pc:sldMk cId="1019536531" sldId="6948"/>
        </pc:sldMkLst>
        <pc:spChg chg="mod">
          <ac:chgData name="Werfhorst, Harmen van de" userId="a3dc7ca5-d75c-4bb9-ba9e-b0a463e5e6fe" providerId="ADAL" clId="{EFCAD977-86F0-4900-AF30-06C5F2CA330B}" dt="2024-10-02T17:56:53.052" v="96" actId="20577"/>
          <ac:spMkLst>
            <pc:docMk/>
            <pc:sldMk cId="1019536531" sldId="6948"/>
            <ac:spMk id="2" creationId="{0CAB77A8-0CBA-210B-30C3-4DDBCFB10045}"/>
          </ac:spMkLst>
        </pc:spChg>
        <pc:picChg chg="add mod">
          <ac:chgData name="Werfhorst, Harmen van de" userId="a3dc7ca5-d75c-4bb9-ba9e-b0a463e5e6fe" providerId="ADAL" clId="{EFCAD977-86F0-4900-AF30-06C5F2CA330B}" dt="2024-10-02T17:57:33.245" v="100" actId="1076"/>
          <ac:picMkLst>
            <pc:docMk/>
            <pc:sldMk cId="1019536531" sldId="6948"/>
            <ac:picMk id="5" creationId="{6587A1C8-5F0E-894C-4513-A26A31FE8C38}"/>
          </ac:picMkLst>
        </pc:picChg>
        <pc:picChg chg="add mod">
          <ac:chgData name="Werfhorst, Harmen van de" userId="a3dc7ca5-d75c-4bb9-ba9e-b0a463e5e6fe" providerId="ADAL" clId="{EFCAD977-86F0-4900-AF30-06C5F2CA330B}" dt="2024-10-02T17:57:26.238" v="99" actId="1076"/>
          <ac:picMkLst>
            <pc:docMk/>
            <pc:sldMk cId="1019536531" sldId="6948"/>
            <ac:picMk id="6" creationId="{28C7D658-D3AA-C5DB-4C21-844E1A8564E0}"/>
          </ac:picMkLst>
        </pc:picChg>
      </pc:sldChg>
      <pc:sldChg chg="addSp modSp new mod ord modAnim">
        <pc:chgData name="Werfhorst, Harmen van de" userId="a3dc7ca5-d75c-4bb9-ba9e-b0a463e5e6fe" providerId="ADAL" clId="{EFCAD977-86F0-4900-AF30-06C5F2CA330B}" dt="2024-10-02T18:11:42.918" v="549"/>
        <pc:sldMkLst>
          <pc:docMk/>
          <pc:sldMk cId="86508490" sldId="6949"/>
        </pc:sldMkLst>
        <pc:spChg chg="mod">
          <ac:chgData name="Werfhorst, Harmen van de" userId="a3dc7ca5-d75c-4bb9-ba9e-b0a463e5e6fe" providerId="ADAL" clId="{EFCAD977-86F0-4900-AF30-06C5F2CA330B}" dt="2024-10-02T08:35:33.798" v="49" actId="20577"/>
          <ac:spMkLst>
            <pc:docMk/>
            <pc:sldMk cId="86508490" sldId="6949"/>
            <ac:spMk id="2" creationId="{B7CBF5F7-E33A-B0A0-4393-70067A575099}"/>
          </ac:spMkLst>
        </pc:spChg>
        <pc:spChg chg="mod">
          <ac:chgData name="Werfhorst, Harmen van de" userId="a3dc7ca5-d75c-4bb9-ba9e-b0a463e5e6fe" providerId="ADAL" clId="{EFCAD977-86F0-4900-AF30-06C5F2CA330B}" dt="2024-10-02T18:02:03.800" v="123" actId="14100"/>
          <ac:spMkLst>
            <pc:docMk/>
            <pc:sldMk cId="86508490" sldId="6949"/>
            <ac:spMk id="3" creationId="{E7CB5E60-F212-60D3-72F5-0F98D8A29743}"/>
          </ac:spMkLst>
        </pc:spChg>
        <pc:spChg chg="add mod">
          <ac:chgData name="Werfhorst, Harmen van de" userId="a3dc7ca5-d75c-4bb9-ba9e-b0a463e5e6fe" providerId="ADAL" clId="{EFCAD977-86F0-4900-AF30-06C5F2CA330B}" dt="2024-10-02T18:11:42.918" v="549"/>
          <ac:spMkLst>
            <pc:docMk/>
            <pc:sldMk cId="86508490" sldId="6949"/>
            <ac:spMk id="5" creationId="{F2F6CBB4-5AEB-AD1E-3105-0F964B4DAF77}"/>
          </ac:spMkLst>
        </pc:spChg>
        <pc:picChg chg="add mod">
          <ac:chgData name="Werfhorst, Harmen van de" userId="a3dc7ca5-d75c-4bb9-ba9e-b0a463e5e6fe" providerId="ADAL" clId="{EFCAD977-86F0-4900-AF30-06C5F2CA330B}" dt="2024-10-02T08:35:59.232" v="51" actId="1076"/>
          <ac:picMkLst>
            <pc:docMk/>
            <pc:sldMk cId="86508490" sldId="6949"/>
            <ac:picMk id="4" creationId="{49933B54-FF94-54D5-93B6-6F4D71782E18}"/>
          </ac:picMkLst>
        </pc:picChg>
      </pc:sldChg>
      <pc:sldMasterChg chg="delSldLayout">
        <pc:chgData name="Werfhorst, Harmen van de" userId="a3dc7ca5-d75c-4bb9-ba9e-b0a463e5e6fe" providerId="ADAL" clId="{EFCAD977-86F0-4900-AF30-06C5F2CA330B}" dt="2024-10-01T18:41:28.614" v="27" actId="47"/>
        <pc:sldMasterMkLst>
          <pc:docMk/>
          <pc:sldMasterMk cId="3397383095" sldId="2147483660"/>
        </pc:sldMasterMkLst>
        <pc:sldLayoutChg chg="del">
          <pc:chgData name="Werfhorst, Harmen van de" userId="a3dc7ca5-d75c-4bb9-ba9e-b0a463e5e6fe" providerId="ADAL" clId="{EFCAD977-86F0-4900-AF30-06C5F2CA330B}" dt="2024-10-01T18:41:28.614" v="27" actId="47"/>
          <pc:sldLayoutMkLst>
            <pc:docMk/>
            <pc:sldMasterMk cId="3397383095" sldId="2147483660"/>
            <pc:sldLayoutMk cId="1692587069" sldId="2147483671"/>
          </pc:sldLayoutMkLst>
        </pc:sldLayoutChg>
        <pc:sldLayoutChg chg="del">
          <pc:chgData name="Werfhorst, Harmen van de" userId="a3dc7ca5-d75c-4bb9-ba9e-b0a463e5e6fe" providerId="ADAL" clId="{EFCAD977-86F0-4900-AF30-06C5F2CA330B}" dt="2024-10-01T08:59:54.376" v="0" actId="47"/>
          <pc:sldLayoutMkLst>
            <pc:docMk/>
            <pc:sldMasterMk cId="3397383095" sldId="2147483660"/>
            <pc:sldLayoutMk cId="2944612134" sldId="2147483672"/>
          </pc:sldLayoutMkLst>
        </pc:sldLayoutChg>
        <pc:sldLayoutChg chg="del">
          <pc:chgData name="Werfhorst, Harmen van de" userId="a3dc7ca5-d75c-4bb9-ba9e-b0a463e5e6fe" providerId="ADAL" clId="{EFCAD977-86F0-4900-AF30-06C5F2CA330B}" dt="2024-10-01T09:00:35.046" v="1" actId="47"/>
          <pc:sldLayoutMkLst>
            <pc:docMk/>
            <pc:sldMasterMk cId="3397383095" sldId="2147483660"/>
            <pc:sldLayoutMk cId="3344957782"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59533-2ACA-4080-9DE2-6B69F358D980}" type="datetimeFigureOut">
              <a:rPr lang="nl-NL" smtClean="0"/>
              <a:t>2-10-2024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2A219-4FF6-489E-B1DE-4E18349497EC}" type="slidenum">
              <a:rPr lang="nl-NL" smtClean="0"/>
              <a:t>‹nr.›</a:t>
            </a:fld>
            <a:endParaRPr lang="nl-NL"/>
          </a:p>
        </p:txBody>
      </p:sp>
    </p:spTree>
    <p:extLst>
      <p:ext uri="{BB962C8B-B14F-4D97-AF65-F5344CB8AC3E}">
        <p14:creationId xmlns:p14="http://schemas.microsoft.com/office/powerpoint/2010/main" val="1377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DB0349A-4EF0-4750-BEB3-0C0FDD23BF6E}"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968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794E69-5E4A-42D5-A605-BC288C3ACD36}"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10461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282A219-4FF6-489E-B1DE-4E18349497EC}" type="slidenum">
              <a:rPr lang="nl-NL" smtClean="0"/>
              <a:t>4</a:t>
            </a:fld>
            <a:endParaRPr lang="nl-NL"/>
          </a:p>
        </p:txBody>
      </p:sp>
    </p:spTree>
    <p:extLst>
      <p:ext uri="{BB962C8B-B14F-4D97-AF65-F5344CB8AC3E}">
        <p14:creationId xmlns:p14="http://schemas.microsoft.com/office/powerpoint/2010/main" val="97297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282A219-4FF6-489E-B1DE-4E18349497EC}" type="slidenum">
              <a:rPr lang="nl-NL" smtClean="0"/>
              <a:t>5</a:t>
            </a:fld>
            <a:endParaRPr lang="nl-NL"/>
          </a:p>
        </p:txBody>
      </p:sp>
    </p:spTree>
    <p:extLst>
      <p:ext uri="{BB962C8B-B14F-4D97-AF65-F5344CB8AC3E}">
        <p14:creationId xmlns:p14="http://schemas.microsoft.com/office/powerpoint/2010/main" val="1783997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282A219-4FF6-489E-B1DE-4E18349497EC}" type="slidenum">
              <a:rPr lang="nl-NL" smtClean="0"/>
              <a:t>6</a:t>
            </a:fld>
            <a:endParaRPr lang="nl-NL"/>
          </a:p>
        </p:txBody>
      </p:sp>
    </p:spTree>
    <p:extLst>
      <p:ext uri="{BB962C8B-B14F-4D97-AF65-F5344CB8AC3E}">
        <p14:creationId xmlns:p14="http://schemas.microsoft.com/office/powerpoint/2010/main" val="15809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Times New Roman" panose="02020603050405020304" pitchFamily="18" charset="0"/>
              </a:rPr>
              <a:t>In metingen neergaande trend te zien. Antwoord in presentatie geven: Wat betekent dat/ hoe ziet dat eruit/ wat meet je dan?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Times New Roman" panose="02020603050405020304" pitchFamily="18" charset="0"/>
              </a:rPr>
              <a:t>Methode: we meten het grondwater op bepaalde plekken en daarmee concluderen we dat er een neergaande trend is. Waar meten we? Wanneer? Welke frequentie? Koppel de meetpunten aan de conclusie. Wanneer mag je zeggen je heb zodanig veel meetpunten dat je kunt zeggen de grondwaterstand is aan het verlagen? Misschien relatie leggen met kaartje/ doorsnede. Gevoel krijgen bij waar zit je in het systeem?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Systeem heeft na droogte 1976 een tijd nodig gehad om te herstellen.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2A219-4FF6-489E-B1DE-4E18349497E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45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a:solidFill>
                  <a:srgbClr val="1A1A1A"/>
                </a:solidFill>
                <a:effectLst/>
                <a:latin typeface="Sans"/>
              </a:rPr>
              <a:t>Veranderingen in de kansverdeling</a:t>
            </a:r>
          </a:p>
          <a:p>
            <a:pPr algn="l"/>
            <a:r>
              <a:rPr lang="nl-NL" b="0" i="0">
                <a:solidFill>
                  <a:srgbClr val="3A3A3A"/>
                </a:solidFill>
                <a:effectLst/>
                <a:latin typeface="Times New Roman" panose="02020603050405020304" pitchFamily="18" charset="0"/>
              </a:rPr>
              <a:t>Het lijkt logisch dat als de temperaturen in de wereld oplopen het aantal hittegolven ook toeneemt, en dat het aantal </a:t>
            </a:r>
            <a:r>
              <a:rPr lang="nl-NL" b="0" i="0" err="1">
                <a:solidFill>
                  <a:srgbClr val="3A3A3A"/>
                </a:solidFill>
                <a:effectLst/>
                <a:latin typeface="Times New Roman" panose="02020603050405020304" pitchFamily="18" charset="0"/>
              </a:rPr>
              <a:t>koudeperioden</a:t>
            </a:r>
            <a:r>
              <a:rPr lang="nl-NL" b="0" i="0">
                <a:solidFill>
                  <a:srgbClr val="3A3A3A"/>
                </a:solidFill>
                <a:effectLst/>
                <a:latin typeface="Times New Roman" panose="02020603050405020304" pitchFamily="18" charset="0"/>
              </a:rPr>
              <a:t> afneemt. Veranderingen in extreme neerslag of droogte zijn moeilijker te doorgronden, omdat neerslagpatronen en veranderingen daarin grillig zijn. Hittegolven en andere vormen van extreem weer kunnen op verschillende manieren veranderen, in het bijzonder wat betreft hun frequentie oftewel hoe vaak ze voorkomen, hun intensiteit en hun levensduur.</a:t>
            </a:r>
          </a:p>
          <a:p>
            <a:pPr algn="l"/>
            <a:r>
              <a:rPr lang="nl-NL" b="0" i="0">
                <a:solidFill>
                  <a:srgbClr val="3A3A3A"/>
                </a:solidFill>
                <a:effectLst/>
                <a:latin typeface="Times New Roman" panose="02020603050405020304" pitchFamily="18" charset="0"/>
              </a:rPr>
              <a:t>Fluctuaties van de temperatuur of een andere meteorologische grootheid rond een gemiddelde waarde worden vaak beschreven met een kansverdeling. Dit is een curve die aangeeft hoe vaak een bepaalde afwijking van het gemiddelde voorkomt, zie de figuur. Naast het gemiddelde kent de kansverdeling een spreiding, die een maat is voor de grootte van de afwijkingen. Bij een kleine spreiding is de kansverdeling smal en hoog, bij een grote spreiding is de kansverdeling breed en laag - het oppervlak onder de curve is steeds hetzelfde en komt overeen met een kans van 100%. Grote afwijkingen komen minder vaak voor dan kleine afwijkingen. Vaak zijn we juist geïnteresseerd in extremen, grote afwijkingen van het gemiddelde, die zeldzaam zijn. Het deel van de kansverdeling bij extreem lage en extreem hoge waarden wordt ook wel de staart van de kansverdeling genoemd. Hoe vaak extremen voorkomen, hangt af van hoogte van de staart van de kansverdeling. De vorm van de kansverdeling kan worden geschat uit waarnemingen. De staart van de verdeling is lastig te schatten, omdat extremen waarden weinig voorkomen en de tijdslengte van de waarneemreeks beperkt is.</a:t>
            </a:r>
          </a:p>
          <a:p>
            <a:pPr algn="l"/>
            <a:r>
              <a:rPr lang="nl-NL" b="0" i="0">
                <a:solidFill>
                  <a:srgbClr val="3A3A3A"/>
                </a:solidFill>
                <a:effectLst/>
                <a:latin typeface="Times New Roman" panose="02020603050405020304" pitchFamily="18" charset="0"/>
              </a:rPr>
              <a:t>Nog lastiger wordt het als we veranderingen in de kansverdeling willen bepalen. Zo kan bijvoorbeeld alleen de gemiddelde temperatuur veranderen (Figuur a), of alleen de spreiding van de temperatuur veranderen (Figuur b), of beide kunnen veranderen (Figuur c). Als alleen het gemiddelde toeneemt, zullen extreem hoge temperaturen vaker voorkomen (Figuur a), maar het verschil tussen de hoogste en laagste temperaturen zal gelijk blijven. Als de spreiding toeneemt zonder dat het gemiddelde verandert, neemt de kans op extremen en ook de grootte van de extremen toe (Figuur b). Als zowel het gemiddelde als de spreiding toeneemt (Figuur c), neemt de kans op extreem hoge temperaturen toe en (in dit voorbeeld) de kans op extreem lage temperaturen af. Een andere combinatie van veranderingen in het gemiddelde en de spreiding kunnen een ander resultaat geven.</a:t>
            </a:r>
          </a:p>
          <a:p>
            <a:endParaRPr lang="nl-NL"/>
          </a:p>
          <a:p>
            <a:endParaRPr lang="nl-NL"/>
          </a:p>
          <a:p>
            <a:r>
              <a:rPr lang="nl-NL"/>
              <a:t>Water vasthouden, waarom doen we dat nog niet?</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794E69-5E4A-42D5-A605-BC288C3ACD36}"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5448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794E69-5E4A-42D5-A605-BC288C3ACD36}"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8544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Maar er zit ook een keerzijde aan het verhaal….</a:t>
            </a:r>
          </a:p>
          <a:p>
            <a:endParaRPr lang="nl-NL"/>
          </a:p>
          <a:p>
            <a:endParaRPr lang="nl-NL"/>
          </a:p>
          <a:p>
            <a:r>
              <a:rPr lang="nl-NL"/>
              <a:t>Water vasthouden, waarom doen we dat nog niet?</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794E69-5E4A-42D5-A605-BC288C3ACD36}" type="slidenum">
              <a:rPr kumimoji="0" lang="nl-NL"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336604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pag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Grp="1" noChangeArrowheads="1"/>
          </p:cNvSpPr>
          <p:nvPr>
            <p:ph type="subTitle" idx="4294967295"/>
          </p:nvPr>
        </p:nvSpPr>
        <p:spPr>
          <a:xfrm>
            <a:off x="624417" y="1557338"/>
            <a:ext cx="7924800" cy="1752600"/>
          </a:xfrm>
        </p:spPr>
        <p:txBody>
          <a:bodyPr/>
          <a:lstStyle>
            <a:lvl1pPr marL="0" indent="0" algn="l" eaLnBrk="1" hangingPunct="1">
              <a:buNone/>
              <a:defRPr>
                <a:solidFill>
                  <a:schemeClr val="bg1"/>
                </a:solidFill>
              </a:defRPr>
            </a:lvl1pPr>
          </a:lstStyle>
          <a:p>
            <a:pPr marL="0" indent="0" algn="l" eaLnBrk="1" hangingPunct="1">
              <a:buNone/>
            </a:pPr>
            <a:r>
              <a:rPr lang="nl-NL">
                <a:solidFill>
                  <a:schemeClr val="bg1"/>
                </a:solidFill>
                <a:ea typeface="ＭＳ Ｐゴシック" charset="0"/>
              </a:rPr>
              <a:t>Klikken om de ondertitelstijl van het model te bewerken</a:t>
            </a:r>
            <a:endParaRPr lang="nl-NL">
              <a:solidFill>
                <a:schemeClr val="bg1"/>
              </a:solidFill>
              <a:ea typeface="ＭＳ Ｐゴシック" charset="0"/>
              <a:cs typeface="ＭＳ Ｐゴシック" charset="0"/>
            </a:endParaRPr>
          </a:p>
        </p:txBody>
      </p:sp>
      <p:sp>
        <p:nvSpPr>
          <p:cNvPr id="7" name="Titel 6">
            <a:extLst>
              <a:ext uri="{FF2B5EF4-FFF2-40B4-BE49-F238E27FC236}">
                <a16:creationId xmlns:a16="http://schemas.microsoft.com/office/drawing/2014/main" id="{90947D6D-F8C9-E24E-ADF9-1A5E47DD7CFE}"/>
              </a:ext>
            </a:extLst>
          </p:cNvPr>
          <p:cNvSpPr>
            <a:spLocks noGrp="1"/>
          </p:cNvSpPr>
          <p:nvPr>
            <p:ph type="title"/>
          </p:nvPr>
        </p:nvSpPr>
        <p:spPr>
          <a:xfrm>
            <a:off x="609600" y="604435"/>
            <a:ext cx="10972800" cy="833478"/>
          </a:xfrm>
        </p:spPr>
        <p:txBody>
          <a:bodyPr>
            <a:normAutofit/>
          </a:bodyPr>
          <a:lstStyle>
            <a:lvl1pPr>
              <a:defRPr sz="3200"/>
            </a:lvl1pPr>
          </a:lstStyle>
          <a:p>
            <a:r>
              <a:rPr lang="nl-NL"/>
              <a:t>Klik om stijl te bewerken</a:t>
            </a:r>
          </a:p>
        </p:txBody>
      </p:sp>
    </p:spTree>
    <p:extLst>
      <p:ext uri="{BB962C8B-B14F-4D97-AF65-F5344CB8AC3E}">
        <p14:creationId xmlns:p14="http://schemas.microsoft.com/office/powerpoint/2010/main" val="1694266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66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ningspag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Grp="1" noChangeArrowheads="1"/>
          </p:cNvSpPr>
          <p:nvPr>
            <p:ph type="subTitle" idx="4294967295"/>
          </p:nvPr>
        </p:nvSpPr>
        <p:spPr>
          <a:xfrm>
            <a:off x="624417" y="1557338"/>
            <a:ext cx="7924800" cy="1752600"/>
          </a:xfrm>
        </p:spPr>
        <p:txBody>
          <a:bodyPr/>
          <a:lstStyle>
            <a:lvl1pPr marL="0" indent="0" algn="l" eaLnBrk="1" hangingPunct="1">
              <a:buNone/>
              <a:defRPr>
                <a:solidFill>
                  <a:schemeClr val="bg1"/>
                </a:solidFill>
              </a:defRPr>
            </a:lvl1pPr>
          </a:lstStyle>
          <a:p>
            <a:pPr marL="0" indent="0" algn="l" eaLnBrk="1" hangingPunct="1">
              <a:buNone/>
            </a:pPr>
            <a:r>
              <a:rPr lang="nl-NL">
                <a:solidFill>
                  <a:schemeClr val="bg1"/>
                </a:solidFill>
                <a:ea typeface="ＭＳ Ｐゴシック" charset="0"/>
              </a:rPr>
              <a:t>Klikken om de ondertitelstijl van het model te bewerken</a:t>
            </a:r>
            <a:endParaRPr lang="nl-NL">
              <a:solidFill>
                <a:schemeClr val="bg1"/>
              </a:solidFill>
              <a:ea typeface="ＭＳ Ｐゴシック" charset="0"/>
              <a:cs typeface="ＭＳ Ｐゴシック" charset="0"/>
            </a:endParaRPr>
          </a:p>
        </p:txBody>
      </p:sp>
      <p:sp>
        <p:nvSpPr>
          <p:cNvPr id="7" name="Titel 6">
            <a:extLst>
              <a:ext uri="{FF2B5EF4-FFF2-40B4-BE49-F238E27FC236}">
                <a16:creationId xmlns:a16="http://schemas.microsoft.com/office/drawing/2014/main" id="{90947D6D-F8C9-E24E-ADF9-1A5E47DD7CFE}"/>
              </a:ext>
            </a:extLst>
          </p:cNvPr>
          <p:cNvSpPr>
            <a:spLocks noGrp="1"/>
          </p:cNvSpPr>
          <p:nvPr>
            <p:ph type="title"/>
          </p:nvPr>
        </p:nvSpPr>
        <p:spPr>
          <a:xfrm>
            <a:off x="609600" y="604435"/>
            <a:ext cx="10972800" cy="833478"/>
          </a:xfrm>
        </p:spPr>
        <p:txBody>
          <a:bodyPr>
            <a:normAutofit/>
          </a:bodyPr>
          <a:lstStyle>
            <a:lvl1pPr>
              <a:defRPr sz="3200"/>
            </a:lvl1pPr>
          </a:lstStyle>
          <a:p>
            <a:r>
              <a:rPr lang="nl-NL"/>
              <a:t>Klik om stijl te bewerken</a:t>
            </a:r>
          </a:p>
        </p:txBody>
      </p:sp>
    </p:spTree>
    <p:extLst>
      <p:ext uri="{BB962C8B-B14F-4D97-AF65-F5344CB8AC3E}">
        <p14:creationId xmlns:p14="http://schemas.microsoft.com/office/powerpoint/2010/main" val="3812202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11200" y="1"/>
            <a:ext cx="10871200" cy="817563"/>
          </a:xfrm>
          <a:prstGeom prst="rect">
            <a:avLst/>
          </a:prstGeom>
        </p:spPr>
        <p:txBody>
          <a:bodyPr/>
          <a:lstStyle/>
          <a:p>
            <a:r>
              <a:rPr lang="nl-NL"/>
              <a:t>Klik om stijl te bewerken</a:t>
            </a:r>
          </a:p>
        </p:txBody>
      </p:sp>
      <p:sp>
        <p:nvSpPr>
          <p:cNvPr id="3" name="Tijdelijke aanduiding voor inhoud 2"/>
          <p:cNvSpPr>
            <a:spLocks noGrp="1"/>
          </p:cNvSpPr>
          <p:nvPr>
            <p:ph idx="1"/>
          </p:nvPr>
        </p:nvSpPr>
        <p:spPr/>
        <p:txBody>
          <a:bodyPr/>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nl-NL"/>
              <a:t>Klikken om de tekststijl van het model te bewerken</a:t>
            </a:r>
          </a:p>
        </p:txBody>
      </p:sp>
    </p:spTree>
    <p:extLst>
      <p:ext uri="{BB962C8B-B14F-4D97-AF65-F5344CB8AC3E}">
        <p14:creationId xmlns:p14="http://schemas.microsoft.com/office/powerpoint/2010/main" val="3002652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tel 1"/>
          <p:cNvSpPr>
            <a:spLocks noGrp="1"/>
          </p:cNvSpPr>
          <p:nvPr>
            <p:ph type="title"/>
          </p:nvPr>
        </p:nvSpPr>
        <p:spPr>
          <a:xfrm>
            <a:off x="711200" y="1"/>
            <a:ext cx="10871200" cy="817563"/>
          </a:xfrm>
          <a:prstGeom prst="rect">
            <a:avLst/>
          </a:prstGeom>
        </p:spPr>
        <p:txBody>
          <a:bodyPr/>
          <a:lstStyle/>
          <a:p>
            <a:r>
              <a:rPr lang="nl-NL"/>
              <a:t>Klik om stijl te bewerken</a:t>
            </a:r>
          </a:p>
        </p:txBody>
      </p:sp>
    </p:spTree>
    <p:extLst>
      <p:ext uri="{BB962C8B-B14F-4D97-AF65-F5344CB8AC3E}">
        <p14:creationId xmlns:p14="http://schemas.microsoft.com/office/powerpoint/2010/main" val="374096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711200" y="1"/>
            <a:ext cx="10871200" cy="817563"/>
          </a:xfrm>
          <a:prstGeom prst="rect">
            <a:avLst/>
          </a:prstGeom>
        </p:spPr>
        <p:txBody>
          <a:bodyPr/>
          <a:lstStyle/>
          <a:p>
            <a:r>
              <a:rPr lang="nl-NL"/>
              <a:t>Klik om stijl te bewerken</a:t>
            </a:r>
          </a:p>
        </p:txBody>
      </p:sp>
      <p:sp>
        <p:nvSpPr>
          <p:cNvPr id="3" name="Tijdelijke aanduiding voor inhoud 2"/>
          <p:cNvSpPr>
            <a:spLocks noGrp="1"/>
          </p:cNvSpPr>
          <p:nvPr>
            <p:ph sz="half" idx="1"/>
          </p:nvPr>
        </p:nvSpPr>
        <p:spPr>
          <a:xfrm>
            <a:off x="711200" y="2057400"/>
            <a:ext cx="5334000" cy="3733800"/>
          </a:xfrm>
        </p:spPr>
        <p:txBody>
          <a:bodyPr/>
          <a:lstStyle>
            <a:lvl1pPr>
              <a:defRPr sz="2800">
                <a:latin typeface="Verdana"/>
              </a:defRPr>
            </a:lvl1pPr>
            <a:lvl2pPr>
              <a:defRPr sz="2400">
                <a:latin typeface="Verdana"/>
              </a:defRPr>
            </a:lvl2pPr>
            <a:lvl3pPr>
              <a:defRPr sz="2000">
                <a:latin typeface="Verdana"/>
              </a:defRPr>
            </a:lvl3pPr>
            <a:lvl4pPr>
              <a:defRPr sz="1800">
                <a:latin typeface="Verdana"/>
              </a:defRPr>
            </a:lvl4pPr>
            <a:lvl5pPr>
              <a:defRPr sz="1800">
                <a:latin typeface="Verdana"/>
              </a:defRPr>
            </a:lvl5pPr>
            <a:lvl6pPr>
              <a:defRPr sz="1800"/>
            </a:lvl6pPr>
            <a:lvl7pPr>
              <a:defRPr sz="1800"/>
            </a:lvl7pPr>
            <a:lvl8pPr>
              <a:defRPr sz="1800"/>
            </a:lvl8pPr>
            <a:lvl9pPr>
              <a:defRPr sz="1800"/>
            </a:lvl9pPr>
          </a:lstStyle>
          <a:p>
            <a:pPr lvl="0"/>
            <a:r>
              <a:rPr lang="nl-NL"/>
              <a:t>Klikken om de tekststijl van het model te bewerken</a:t>
            </a:r>
          </a:p>
        </p:txBody>
      </p:sp>
      <p:sp>
        <p:nvSpPr>
          <p:cNvPr id="4" name="Tijdelijke aanduiding voor inhoud 3"/>
          <p:cNvSpPr>
            <a:spLocks noGrp="1"/>
          </p:cNvSpPr>
          <p:nvPr>
            <p:ph sz="half" idx="2"/>
          </p:nvPr>
        </p:nvSpPr>
        <p:spPr>
          <a:xfrm>
            <a:off x="6248400" y="2057400"/>
            <a:ext cx="5334000" cy="3733800"/>
          </a:xfrm>
        </p:spPr>
        <p:txBody>
          <a:bodyPr/>
          <a:lstStyle>
            <a:lvl1pPr>
              <a:defRPr sz="2800">
                <a:latin typeface="Verdana"/>
              </a:defRPr>
            </a:lvl1pPr>
            <a:lvl2pPr>
              <a:defRPr sz="2400">
                <a:latin typeface="Verdana"/>
              </a:defRPr>
            </a:lvl2pPr>
            <a:lvl3pPr>
              <a:defRPr sz="2000">
                <a:latin typeface="Verdana"/>
              </a:defRPr>
            </a:lvl3pPr>
            <a:lvl4pPr>
              <a:defRPr sz="1800">
                <a:latin typeface="Verdana"/>
              </a:defRPr>
            </a:lvl4pPr>
            <a:lvl5pPr>
              <a:defRPr sz="1800">
                <a:latin typeface="Verdana"/>
              </a:defRPr>
            </a:lvl5pPr>
            <a:lvl6pPr>
              <a:defRPr sz="1800"/>
            </a:lvl6pPr>
            <a:lvl7pPr>
              <a:defRPr sz="1800"/>
            </a:lvl7pPr>
            <a:lvl8pPr>
              <a:defRPr sz="1800"/>
            </a:lvl8pPr>
            <a:lvl9pPr>
              <a:defRPr sz="1800"/>
            </a:lvl9pPr>
          </a:lstStyle>
          <a:p>
            <a:pPr lvl="0"/>
            <a:r>
              <a:rPr lang="nl-NL"/>
              <a:t>Klikken om de tekststijl van het model te bewerken</a:t>
            </a:r>
          </a:p>
        </p:txBody>
      </p:sp>
    </p:spTree>
    <p:extLst>
      <p:ext uri="{BB962C8B-B14F-4D97-AF65-F5344CB8AC3E}">
        <p14:creationId xmlns:p14="http://schemas.microsoft.com/office/powerpoint/2010/main" val="370123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1"/>
            <a:ext cx="10972800" cy="825500"/>
          </a:xfrm>
          <a:prstGeom prst="rect">
            <a:avLst/>
          </a:prstGeo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Verdana"/>
              </a:defRPr>
            </a:lvl1pPr>
            <a:lvl2pPr>
              <a:defRPr sz="2000">
                <a:latin typeface="Verdana"/>
              </a:defRPr>
            </a:lvl2pPr>
            <a:lvl3pPr>
              <a:defRPr sz="1800">
                <a:latin typeface="Verdana"/>
              </a:defRPr>
            </a:lvl3pPr>
            <a:lvl4pPr>
              <a:defRPr sz="1600">
                <a:latin typeface="Verdana"/>
              </a:defRPr>
            </a:lvl4pPr>
            <a:lvl5pPr>
              <a:defRPr sz="1600">
                <a:latin typeface="Verdana"/>
              </a:defRPr>
            </a:lvl5pPr>
            <a:lvl6pPr>
              <a:defRPr sz="1600"/>
            </a:lvl6pPr>
            <a:lvl7pPr>
              <a:defRPr sz="1600"/>
            </a:lvl7pPr>
            <a:lvl8pPr>
              <a:defRPr sz="1600"/>
            </a:lvl8pPr>
            <a:lvl9pPr>
              <a:defRPr sz="1600"/>
            </a:lvl9pPr>
          </a:lstStyle>
          <a:p>
            <a:pPr lvl="0"/>
            <a:r>
              <a:rPr lang="nl-NL"/>
              <a:t>Klikken om de tekststijl van het model te bewerken</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Verdana"/>
              </a:defRPr>
            </a:lvl1pPr>
            <a:lvl2pPr>
              <a:defRPr sz="2000">
                <a:latin typeface="Verdana"/>
              </a:defRPr>
            </a:lvl2pPr>
            <a:lvl3pPr>
              <a:defRPr sz="1800">
                <a:latin typeface="Verdana"/>
              </a:defRPr>
            </a:lvl3pPr>
            <a:lvl4pPr>
              <a:defRPr sz="1600">
                <a:latin typeface="Verdana"/>
              </a:defRPr>
            </a:lvl4pPr>
            <a:lvl5pPr>
              <a:defRPr sz="1600">
                <a:latin typeface="Verdana"/>
              </a:defRPr>
            </a:lvl5pPr>
            <a:lvl6pPr>
              <a:defRPr sz="1600"/>
            </a:lvl6pPr>
            <a:lvl7pPr>
              <a:defRPr sz="1600"/>
            </a:lvl7pPr>
            <a:lvl8pPr>
              <a:defRPr sz="1600"/>
            </a:lvl8pPr>
            <a:lvl9pPr>
              <a:defRPr sz="1600"/>
            </a:lvl9pPr>
          </a:lstStyle>
          <a:p>
            <a:pPr lvl="0"/>
            <a:r>
              <a:rPr lang="nl-NL"/>
              <a:t>Klikken om de tekststijl van het model te bewerken</a:t>
            </a:r>
          </a:p>
        </p:txBody>
      </p:sp>
    </p:spTree>
    <p:extLst>
      <p:ext uri="{BB962C8B-B14F-4D97-AF65-F5344CB8AC3E}">
        <p14:creationId xmlns:p14="http://schemas.microsoft.com/office/powerpoint/2010/main" val="2923243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66733" y="1042988"/>
            <a:ext cx="6815667" cy="5083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p:txBody>
      </p:sp>
      <p:sp>
        <p:nvSpPr>
          <p:cNvPr id="4" name="Tijdelijke aanduiding voor tekst 3"/>
          <p:cNvSpPr>
            <a:spLocks noGrp="1"/>
          </p:cNvSpPr>
          <p:nvPr>
            <p:ph type="body" sz="half" idx="2"/>
          </p:nvPr>
        </p:nvSpPr>
        <p:spPr>
          <a:xfrm>
            <a:off x="609601" y="1042988"/>
            <a:ext cx="4011084" cy="5083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tel 1"/>
          <p:cNvSpPr>
            <a:spLocks noGrp="1"/>
          </p:cNvSpPr>
          <p:nvPr>
            <p:ph type="title"/>
          </p:nvPr>
        </p:nvSpPr>
        <p:spPr>
          <a:xfrm>
            <a:off x="711200" y="0"/>
            <a:ext cx="10871200" cy="825500"/>
          </a:xfrm>
          <a:prstGeom prst="rect">
            <a:avLst/>
          </a:prstGeom>
        </p:spPr>
        <p:txBody>
          <a:bodyPr/>
          <a:lstStyle/>
          <a:p>
            <a:r>
              <a:rPr lang="nl-NL"/>
              <a:t>Klik om stijl te bewerken</a:t>
            </a:r>
          </a:p>
        </p:txBody>
      </p:sp>
    </p:spTree>
    <p:extLst>
      <p:ext uri="{BB962C8B-B14F-4D97-AF65-F5344CB8AC3E}">
        <p14:creationId xmlns:p14="http://schemas.microsoft.com/office/powerpoint/2010/main" val="2103538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2389717" y="1031875"/>
            <a:ext cx="7315200" cy="3695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tel 1"/>
          <p:cNvSpPr>
            <a:spLocks noGrp="1"/>
          </p:cNvSpPr>
          <p:nvPr>
            <p:ph type="title"/>
          </p:nvPr>
        </p:nvSpPr>
        <p:spPr>
          <a:xfrm>
            <a:off x="711200" y="0"/>
            <a:ext cx="10871200" cy="825500"/>
          </a:xfrm>
          <a:prstGeom prst="rect">
            <a:avLst/>
          </a:prstGeom>
        </p:spPr>
        <p:txBody>
          <a:bodyPr/>
          <a:lstStyle/>
          <a:p>
            <a:r>
              <a:rPr lang="nl-NL"/>
              <a:t>Klik om stijl te bewerken</a:t>
            </a:r>
          </a:p>
        </p:txBody>
      </p:sp>
    </p:spTree>
    <p:extLst>
      <p:ext uri="{BB962C8B-B14F-4D97-AF65-F5344CB8AC3E}">
        <p14:creationId xmlns:p14="http://schemas.microsoft.com/office/powerpoint/2010/main" val="3380421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711200" y="0"/>
            <a:ext cx="10871200" cy="825500"/>
          </a:xfrm>
          <a:prstGeom prst="rect">
            <a:avLst/>
          </a:prstGeom>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nl-NL"/>
              <a:t>Klikken om de tekststijl van het model te bewerken</a:t>
            </a:r>
          </a:p>
        </p:txBody>
      </p:sp>
    </p:spTree>
    <p:extLst>
      <p:ext uri="{BB962C8B-B14F-4D97-AF65-F5344CB8AC3E}">
        <p14:creationId xmlns:p14="http://schemas.microsoft.com/office/powerpoint/2010/main" val="3831840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slui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userDrawn="1"/>
        </p:nvSpPr>
        <p:spPr>
          <a:xfrm>
            <a:off x="624417" y="1916832"/>
            <a:ext cx="10871200" cy="7620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a:lstStyle>
          <a:p>
            <a:r>
              <a:rPr lang="nl-NL" sz="2400">
                <a:solidFill>
                  <a:schemeClr val="bg1"/>
                </a:solidFill>
                <a:latin typeface="Verdana"/>
                <a:ea typeface="ＭＳ Ｐゴシック" charset="0"/>
                <a:cs typeface="ＭＳ Ｐゴシック" charset="0"/>
              </a:rPr>
              <a:t>Alles helder…</a:t>
            </a:r>
          </a:p>
        </p:txBody>
      </p:sp>
    </p:spTree>
    <p:extLst>
      <p:ext uri="{BB962C8B-B14F-4D97-AF65-F5344CB8AC3E}">
        <p14:creationId xmlns:p14="http://schemas.microsoft.com/office/powerpoint/2010/main" val="414033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11200" y="1"/>
            <a:ext cx="10871200" cy="817563"/>
          </a:xfrm>
          <a:prstGeom prst="rect">
            <a:avLst/>
          </a:prstGeom>
        </p:spPr>
        <p:txBody>
          <a:bodyPr/>
          <a:lstStyle/>
          <a:p>
            <a:r>
              <a:rPr lang="nl-NL"/>
              <a:t>Klik om stijl te bewerken</a:t>
            </a:r>
          </a:p>
        </p:txBody>
      </p:sp>
      <p:sp>
        <p:nvSpPr>
          <p:cNvPr id="3" name="Tijdelijke aanduiding voor inhoud 2"/>
          <p:cNvSpPr>
            <a:spLocks noGrp="1"/>
          </p:cNvSpPr>
          <p:nvPr>
            <p:ph idx="1"/>
          </p:nvPr>
        </p:nvSpPr>
        <p:spPr/>
        <p:txBody>
          <a:bodyPr/>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nl-NL"/>
              <a:t>Klikken om de tekststijl van het model te bewerken</a:t>
            </a:r>
          </a:p>
        </p:txBody>
      </p:sp>
    </p:spTree>
    <p:extLst>
      <p:ext uri="{BB962C8B-B14F-4D97-AF65-F5344CB8AC3E}">
        <p14:creationId xmlns:p14="http://schemas.microsoft.com/office/powerpoint/2010/main" val="1221615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578443" y="1293813"/>
            <a:ext cx="11000933" cy="4394200"/>
          </a:xfrm>
        </p:spPr>
        <p:txBody>
          <a:bodyPr/>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nl-NL"/>
              <a:t>Klikken om de tekststijl van het model te bewerken</a:t>
            </a:r>
          </a:p>
        </p:txBody>
      </p:sp>
      <p:sp>
        <p:nvSpPr>
          <p:cNvPr id="4" name="Titel 1"/>
          <p:cNvSpPr>
            <a:spLocks noGrp="1"/>
          </p:cNvSpPr>
          <p:nvPr>
            <p:ph type="title"/>
          </p:nvPr>
        </p:nvSpPr>
        <p:spPr>
          <a:xfrm>
            <a:off x="711200" y="0"/>
            <a:ext cx="10871200" cy="825500"/>
          </a:xfrm>
          <a:prstGeom prst="rect">
            <a:avLst/>
          </a:prstGeom>
        </p:spPr>
        <p:txBody>
          <a:bodyPr>
            <a:normAutofit/>
          </a:bodyPr>
          <a:lstStyle>
            <a:lvl1pPr>
              <a:defRPr sz="2400"/>
            </a:lvl1pPr>
          </a:lstStyle>
          <a:p>
            <a:r>
              <a:rPr lang="nl-NL"/>
              <a:t>Klik om stijl te bewerken</a:t>
            </a:r>
          </a:p>
        </p:txBody>
      </p:sp>
    </p:spTree>
    <p:extLst>
      <p:ext uri="{BB962C8B-B14F-4D97-AF65-F5344CB8AC3E}">
        <p14:creationId xmlns:p14="http://schemas.microsoft.com/office/powerpoint/2010/main" val="3233273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854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6424BD-DE85-294A-BD90-3C8EDCAF446D}"/>
              </a:ext>
            </a:extLst>
          </p:cNvPr>
          <p:cNvSpPr>
            <a:spLocks noGrp="1"/>
          </p:cNvSpPr>
          <p:nvPr>
            <p:ph type="title"/>
          </p:nvPr>
        </p:nvSpPr>
        <p:spPr>
          <a:xfrm>
            <a:off x="431371" y="0"/>
            <a:ext cx="11760629" cy="836712"/>
          </a:xfrm>
        </p:spPr>
        <p:txBody>
          <a:bodyPr/>
          <a:lstStyle/>
          <a:p>
            <a:r>
              <a:rPr lang="nl-NL"/>
              <a:t>Klik om stijl te bewerken</a:t>
            </a:r>
          </a:p>
        </p:txBody>
      </p:sp>
      <p:pic>
        <p:nvPicPr>
          <p:cNvPr id="3" name="Afbeelding 3" descr="Logo_WVV_RGB_300DPI_70%.jpg">
            <a:extLst>
              <a:ext uri="{FF2B5EF4-FFF2-40B4-BE49-F238E27FC236}">
                <a16:creationId xmlns:a16="http://schemas.microsoft.com/office/drawing/2014/main" id="{085AB5BA-73E3-1E4F-8C4D-7414A4A7AE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52386" y="5876937"/>
            <a:ext cx="2014537" cy="755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207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15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tel 1"/>
          <p:cNvSpPr>
            <a:spLocks noGrp="1"/>
          </p:cNvSpPr>
          <p:nvPr>
            <p:ph type="title"/>
          </p:nvPr>
        </p:nvSpPr>
        <p:spPr>
          <a:xfrm>
            <a:off x="711200" y="1"/>
            <a:ext cx="10871200" cy="817563"/>
          </a:xfrm>
          <a:prstGeom prst="rect">
            <a:avLst/>
          </a:prstGeom>
        </p:spPr>
        <p:txBody>
          <a:bodyPr/>
          <a:lstStyle/>
          <a:p>
            <a:r>
              <a:rPr lang="nl-NL"/>
              <a:t>Klik om stijl te bewerken</a:t>
            </a:r>
          </a:p>
        </p:txBody>
      </p:sp>
    </p:spTree>
    <p:extLst>
      <p:ext uri="{BB962C8B-B14F-4D97-AF65-F5344CB8AC3E}">
        <p14:creationId xmlns:p14="http://schemas.microsoft.com/office/powerpoint/2010/main" val="145841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711200" y="1"/>
            <a:ext cx="10871200" cy="817563"/>
          </a:xfrm>
          <a:prstGeom prst="rect">
            <a:avLst/>
          </a:prstGeom>
        </p:spPr>
        <p:txBody>
          <a:bodyPr/>
          <a:lstStyle/>
          <a:p>
            <a:r>
              <a:rPr lang="nl-NL"/>
              <a:t>Klik om stijl te bewerken</a:t>
            </a:r>
          </a:p>
        </p:txBody>
      </p:sp>
      <p:sp>
        <p:nvSpPr>
          <p:cNvPr id="3" name="Tijdelijke aanduiding voor inhoud 2"/>
          <p:cNvSpPr>
            <a:spLocks noGrp="1"/>
          </p:cNvSpPr>
          <p:nvPr>
            <p:ph sz="half" idx="1"/>
          </p:nvPr>
        </p:nvSpPr>
        <p:spPr>
          <a:xfrm>
            <a:off x="711200" y="2057400"/>
            <a:ext cx="5334000" cy="3733800"/>
          </a:xfrm>
        </p:spPr>
        <p:txBody>
          <a:bodyPr/>
          <a:lstStyle>
            <a:lvl1pPr>
              <a:defRPr sz="2800">
                <a:latin typeface="Verdana"/>
              </a:defRPr>
            </a:lvl1pPr>
            <a:lvl2pPr>
              <a:defRPr sz="2400">
                <a:latin typeface="Verdana"/>
              </a:defRPr>
            </a:lvl2pPr>
            <a:lvl3pPr>
              <a:defRPr sz="2000">
                <a:latin typeface="Verdana"/>
              </a:defRPr>
            </a:lvl3pPr>
            <a:lvl4pPr>
              <a:defRPr sz="1800">
                <a:latin typeface="Verdana"/>
              </a:defRPr>
            </a:lvl4pPr>
            <a:lvl5pPr>
              <a:defRPr sz="1800">
                <a:latin typeface="Verdana"/>
              </a:defRPr>
            </a:lvl5pPr>
            <a:lvl6pPr>
              <a:defRPr sz="1800"/>
            </a:lvl6pPr>
            <a:lvl7pPr>
              <a:defRPr sz="1800"/>
            </a:lvl7pPr>
            <a:lvl8pPr>
              <a:defRPr sz="1800"/>
            </a:lvl8pPr>
            <a:lvl9pPr>
              <a:defRPr sz="1800"/>
            </a:lvl9pPr>
          </a:lstStyle>
          <a:p>
            <a:pPr lvl="0"/>
            <a:r>
              <a:rPr lang="nl-NL"/>
              <a:t>Klikken om de tekststijl van het model te bewerken</a:t>
            </a:r>
          </a:p>
        </p:txBody>
      </p:sp>
      <p:sp>
        <p:nvSpPr>
          <p:cNvPr id="4" name="Tijdelijke aanduiding voor inhoud 3"/>
          <p:cNvSpPr>
            <a:spLocks noGrp="1"/>
          </p:cNvSpPr>
          <p:nvPr>
            <p:ph sz="half" idx="2"/>
          </p:nvPr>
        </p:nvSpPr>
        <p:spPr>
          <a:xfrm>
            <a:off x="6248400" y="2057400"/>
            <a:ext cx="5334000" cy="3733800"/>
          </a:xfrm>
        </p:spPr>
        <p:txBody>
          <a:bodyPr/>
          <a:lstStyle>
            <a:lvl1pPr>
              <a:defRPr sz="2800">
                <a:latin typeface="Verdana"/>
              </a:defRPr>
            </a:lvl1pPr>
            <a:lvl2pPr>
              <a:defRPr sz="2400">
                <a:latin typeface="Verdana"/>
              </a:defRPr>
            </a:lvl2pPr>
            <a:lvl3pPr>
              <a:defRPr sz="2000">
                <a:latin typeface="Verdana"/>
              </a:defRPr>
            </a:lvl3pPr>
            <a:lvl4pPr>
              <a:defRPr sz="1800">
                <a:latin typeface="Verdana"/>
              </a:defRPr>
            </a:lvl4pPr>
            <a:lvl5pPr>
              <a:defRPr sz="1800">
                <a:latin typeface="Verdana"/>
              </a:defRPr>
            </a:lvl5pPr>
            <a:lvl6pPr>
              <a:defRPr sz="1800"/>
            </a:lvl6pPr>
            <a:lvl7pPr>
              <a:defRPr sz="1800"/>
            </a:lvl7pPr>
            <a:lvl8pPr>
              <a:defRPr sz="1800"/>
            </a:lvl8pPr>
            <a:lvl9pPr>
              <a:defRPr sz="1800"/>
            </a:lvl9pPr>
          </a:lstStyle>
          <a:p>
            <a:pPr lvl="0"/>
            <a:r>
              <a:rPr lang="nl-NL"/>
              <a:t>Klikken om de tekststijl van het model te bewerken</a:t>
            </a:r>
          </a:p>
        </p:txBody>
      </p:sp>
    </p:spTree>
    <p:extLst>
      <p:ext uri="{BB962C8B-B14F-4D97-AF65-F5344CB8AC3E}">
        <p14:creationId xmlns:p14="http://schemas.microsoft.com/office/powerpoint/2010/main" val="209756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1"/>
            <a:ext cx="10972800" cy="825500"/>
          </a:xfrm>
          <a:prstGeom prst="rect">
            <a:avLst/>
          </a:prstGeo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Verdana"/>
              </a:defRPr>
            </a:lvl1pPr>
            <a:lvl2pPr>
              <a:defRPr sz="2000">
                <a:latin typeface="Verdana"/>
              </a:defRPr>
            </a:lvl2pPr>
            <a:lvl3pPr>
              <a:defRPr sz="1800">
                <a:latin typeface="Verdana"/>
              </a:defRPr>
            </a:lvl3pPr>
            <a:lvl4pPr>
              <a:defRPr sz="1600">
                <a:latin typeface="Verdana"/>
              </a:defRPr>
            </a:lvl4pPr>
            <a:lvl5pPr>
              <a:defRPr sz="1600">
                <a:latin typeface="Verdana"/>
              </a:defRPr>
            </a:lvl5pPr>
            <a:lvl6pPr>
              <a:defRPr sz="1600"/>
            </a:lvl6pPr>
            <a:lvl7pPr>
              <a:defRPr sz="1600"/>
            </a:lvl7pPr>
            <a:lvl8pPr>
              <a:defRPr sz="1600"/>
            </a:lvl8pPr>
            <a:lvl9pPr>
              <a:defRPr sz="1600"/>
            </a:lvl9pPr>
          </a:lstStyle>
          <a:p>
            <a:pPr lvl="0"/>
            <a:r>
              <a:rPr lang="nl-NL"/>
              <a:t>Klikken om de tekststijl van het model te bewerken</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Verdana"/>
              </a:defRPr>
            </a:lvl1pPr>
            <a:lvl2pPr>
              <a:defRPr sz="2000">
                <a:latin typeface="Verdana"/>
              </a:defRPr>
            </a:lvl2pPr>
            <a:lvl3pPr>
              <a:defRPr sz="1800">
                <a:latin typeface="Verdana"/>
              </a:defRPr>
            </a:lvl3pPr>
            <a:lvl4pPr>
              <a:defRPr sz="1600">
                <a:latin typeface="Verdana"/>
              </a:defRPr>
            </a:lvl4pPr>
            <a:lvl5pPr>
              <a:defRPr sz="1600">
                <a:latin typeface="Verdana"/>
              </a:defRPr>
            </a:lvl5pPr>
            <a:lvl6pPr>
              <a:defRPr sz="1600"/>
            </a:lvl6pPr>
            <a:lvl7pPr>
              <a:defRPr sz="1600"/>
            </a:lvl7pPr>
            <a:lvl8pPr>
              <a:defRPr sz="1600"/>
            </a:lvl8pPr>
            <a:lvl9pPr>
              <a:defRPr sz="1600"/>
            </a:lvl9pPr>
          </a:lstStyle>
          <a:p>
            <a:pPr lvl="0"/>
            <a:r>
              <a:rPr lang="nl-NL"/>
              <a:t>Klikken om de tekststijl van het model te bewerken</a:t>
            </a:r>
          </a:p>
        </p:txBody>
      </p:sp>
    </p:spTree>
    <p:extLst>
      <p:ext uri="{BB962C8B-B14F-4D97-AF65-F5344CB8AC3E}">
        <p14:creationId xmlns:p14="http://schemas.microsoft.com/office/powerpoint/2010/main" val="342974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66733" y="1042988"/>
            <a:ext cx="6815667" cy="5083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p:txBody>
      </p:sp>
      <p:sp>
        <p:nvSpPr>
          <p:cNvPr id="4" name="Tijdelijke aanduiding voor tekst 3"/>
          <p:cNvSpPr>
            <a:spLocks noGrp="1"/>
          </p:cNvSpPr>
          <p:nvPr>
            <p:ph type="body" sz="half" idx="2"/>
          </p:nvPr>
        </p:nvSpPr>
        <p:spPr>
          <a:xfrm>
            <a:off x="609601" y="1042988"/>
            <a:ext cx="4011084" cy="5083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tel 1"/>
          <p:cNvSpPr>
            <a:spLocks noGrp="1"/>
          </p:cNvSpPr>
          <p:nvPr>
            <p:ph type="title"/>
          </p:nvPr>
        </p:nvSpPr>
        <p:spPr>
          <a:xfrm>
            <a:off x="711200" y="0"/>
            <a:ext cx="10871200" cy="825500"/>
          </a:xfrm>
          <a:prstGeom prst="rect">
            <a:avLst/>
          </a:prstGeom>
        </p:spPr>
        <p:txBody>
          <a:bodyPr/>
          <a:lstStyle/>
          <a:p>
            <a:r>
              <a:rPr lang="nl-NL"/>
              <a:t>Klik om stijl te bewerken</a:t>
            </a:r>
          </a:p>
        </p:txBody>
      </p:sp>
    </p:spTree>
    <p:extLst>
      <p:ext uri="{BB962C8B-B14F-4D97-AF65-F5344CB8AC3E}">
        <p14:creationId xmlns:p14="http://schemas.microsoft.com/office/powerpoint/2010/main" val="28087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2389717" y="1031875"/>
            <a:ext cx="7315200" cy="3695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tel 1"/>
          <p:cNvSpPr>
            <a:spLocks noGrp="1"/>
          </p:cNvSpPr>
          <p:nvPr>
            <p:ph type="title"/>
          </p:nvPr>
        </p:nvSpPr>
        <p:spPr>
          <a:xfrm>
            <a:off x="711200" y="0"/>
            <a:ext cx="10871200" cy="825500"/>
          </a:xfrm>
          <a:prstGeom prst="rect">
            <a:avLst/>
          </a:prstGeom>
        </p:spPr>
        <p:txBody>
          <a:bodyPr/>
          <a:lstStyle/>
          <a:p>
            <a:r>
              <a:rPr lang="nl-NL"/>
              <a:t>Klik om stijl te bewerken</a:t>
            </a:r>
          </a:p>
        </p:txBody>
      </p:sp>
    </p:spTree>
    <p:extLst>
      <p:ext uri="{BB962C8B-B14F-4D97-AF65-F5344CB8AC3E}">
        <p14:creationId xmlns:p14="http://schemas.microsoft.com/office/powerpoint/2010/main" val="298462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711200" y="0"/>
            <a:ext cx="10871200" cy="825500"/>
          </a:xfrm>
          <a:prstGeom prst="rect">
            <a:avLst/>
          </a:prstGeom>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nl-NL"/>
              <a:t>Klikken om de tekststijl van het model te bewerken</a:t>
            </a:r>
          </a:p>
        </p:txBody>
      </p:sp>
    </p:spTree>
    <p:extLst>
      <p:ext uri="{BB962C8B-B14F-4D97-AF65-F5344CB8AC3E}">
        <p14:creationId xmlns:p14="http://schemas.microsoft.com/office/powerpoint/2010/main" val="229361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slui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userDrawn="1"/>
        </p:nvSpPr>
        <p:spPr>
          <a:xfrm>
            <a:off x="624417" y="1916832"/>
            <a:ext cx="10871200" cy="7620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a:lstStyle>
          <a:p>
            <a:r>
              <a:rPr lang="nl-NL" sz="2400">
                <a:solidFill>
                  <a:schemeClr val="bg1"/>
                </a:solidFill>
                <a:latin typeface="Verdana"/>
                <a:ea typeface="ＭＳ Ｐゴシック" charset="0"/>
                <a:cs typeface="ＭＳ Ｐゴシック" charset="0"/>
              </a:rPr>
              <a:t>Alles helder…</a:t>
            </a:r>
          </a:p>
        </p:txBody>
      </p:sp>
    </p:spTree>
    <p:extLst>
      <p:ext uri="{BB962C8B-B14F-4D97-AF65-F5344CB8AC3E}">
        <p14:creationId xmlns:p14="http://schemas.microsoft.com/office/powerpoint/2010/main" val="98630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711200" y="2057400"/>
            <a:ext cx="10871200" cy="3733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p:txBody>
      </p:sp>
      <p:sp>
        <p:nvSpPr>
          <p:cNvPr id="7" name="Tijdelijke aanduiding voor titel 1"/>
          <p:cNvSpPr>
            <a:spLocks noGrp="1"/>
          </p:cNvSpPr>
          <p:nvPr>
            <p:ph type="title"/>
          </p:nvPr>
        </p:nvSpPr>
        <p:spPr>
          <a:xfrm>
            <a:off x="609600" y="1"/>
            <a:ext cx="10972800" cy="833478"/>
          </a:xfrm>
          <a:prstGeom prst="rect">
            <a:avLst/>
          </a:prstGeom>
        </p:spPr>
        <p:txBody>
          <a:bodyPr vert="horz" lIns="91440" tIns="45720" rIns="91440" bIns="45720" rtlCol="0" anchor="ctr">
            <a:normAutofit/>
          </a:bodyPr>
          <a:lstStyle/>
          <a:p>
            <a:r>
              <a:rPr lang="nl-NL"/>
              <a:t>Titelstijl van model bewerken</a:t>
            </a:r>
          </a:p>
        </p:txBody>
      </p:sp>
      <p:pic>
        <p:nvPicPr>
          <p:cNvPr id="5" name="Afbeelding 4">
            <a:extLst>
              <a:ext uri="{FF2B5EF4-FFF2-40B4-BE49-F238E27FC236}">
                <a16:creationId xmlns:a16="http://schemas.microsoft.com/office/drawing/2014/main" id="{39A1B153-4777-F044-A4A8-4FDE5C293407}"/>
              </a:ext>
            </a:extLst>
          </p:cNvPr>
          <p:cNvPicPr>
            <a:picLocks noChangeAspect="1"/>
          </p:cNvPicPr>
          <p:nvPr userDrawn="1"/>
        </p:nvPicPr>
        <p:blipFill>
          <a:blip r:embed="rId13"/>
          <a:stretch>
            <a:fillRect/>
          </a:stretch>
        </p:blipFill>
        <p:spPr>
          <a:xfrm>
            <a:off x="9474631" y="6003061"/>
            <a:ext cx="1766808" cy="494818"/>
          </a:xfrm>
          <a:prstGeom prst="rect">
            <a:avLst/>
          </a:prstGeom>
        </p:spPr>
      </p:pic>
    </p:spTree>
    <p:extLst>
      <p:ext uri="{BB962C8B-B14F-4D97-AF65-F5344CB8AC3E}">
        <p14:creationId xmlns:p14="http://schemas.microsoft.com/office/powerpoint/2010/main" val="339738309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4" r:id="rId10"/>
  </p:sldLayoutIdLst>
  <p:txStyles>
    <p:titleStyle>
      <a:lvl1pPr algn="l" rtl="0" eaLnBrk="1" fontAlgn="base" hangingPunct="1">
        <a:spcBef>
          <a:spcPct val="0"/>
        </a:spcBef>
        <a:spcAft>
          <a:spcPct val="0"/>
        </a:spcAft>
        <a:defRPr sz="2400" b="1" i="0">
          <a:solidFill>
            <a:schemeClr val="tx2"/>
          </a:solidFill>
          <a:latin typeface="Verdana"/>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p:titleStyle>
    <p:bodyStyle>
      <a:lvl1pPr marL="342900" indent="-342900" algn="l" rtl="0" eaLnBrk="1" fontAlgn="base" hangingPunct="1">
        <a:lnSpc>
          <a:spcPts val="2800"/>
        </a:lnSpc>
        <a:spcBef>
          <a:spcPct val="0"/>
        </a:spcBef>
        <a:spcAft>
          <a:spcPct val="0"/>
        </a:spcAft>
        <a:defRPr>
          <a:solidFill>
            <a:schemeClr val="tx1"/>
          </a:solidFill>
          <a:latin typeface="Verdana"/>
          <a:ea typeface="+mn-ea"/>
          <a:cs typeface="+mn-cs"/>
        </a:defRPr>
      </a:lvl1pPr>
      <a:lvl2pPr marL="742950" indent="-285750" algn="l" rtl="0" eaLnBrk="1" fontAlgn="base" hangingPunct="1">
        <a:lnSpc>
          <a:spcPts val="2800"/>
        </a:lnSpc>
        <a:spcBef>
          <a:spcPct val="0"/>
        </a:spcBef>
        <a:spcAft>
          <a:spcPct val="0"/>
        </a:spcAft>
        <a:buChar char="–"/>
        <a:defRPr>
          <a:solidFill>
            <a:schemeClr val="tx1"/>
          </a:solidFill>
          <a:latin typeface="+mn-lt"/>
          <a:ea typeface="+mn-ea"/>
        </a:defRPr>
      </a:lvl2pPr>
      <a:lvl3pPr marL="1143000" indent="-228600" algn="l" rtl="0" eaLnBrk="1" fontAlgn="base" hangingPunct="1">
        <a:lnSpc>
          <a:spcPts val="2800"/>
        </a:lnSpc>
        <a:spcBef>
          <a:spcPct val="0"/>
        </a:spcBef>
        <a:spcAft>
          <a:spcPct val="0"/>
        </a:spcAft>
        <a:buChar char="•"/>
        <a:defRPr i="1">
          <a:solidFill>
            <a:schemeClr val="tx1"/>
          </a:solidFill>
          <a:latin typeface="+mn-lt"/>
          <a:ea typeface="+mn-ea"/>
        </a:defRPr>
      </a:lvl3pPr>
      <a:lvl4pPr marL="1600200" indent="-228600" algn="l" rtl="0" eaLnBrk="1" fontAlgn="base" hangingPunct="1">
        <a:lnSpc>
          <a:spcPts val="2800"/>
        </a:lnSpc>
        <a:spcBef>
          <a:spcPct val="0"/>
        </a:spcBef>
        <a:spcAft>
          <a:spcPct val="0"/>
        </a:spcAft>
        <a:buChar char="–"/>
        <a:defRPr sz="1400">
          <a:solidFill>
            <a:schemeClr val="tx1"/>
          </a:solidFill>
          <a:latin typeface="+mn-lt"/>
          <a:ea typeface="+mn-ea"/>
        </a:defRPr>
      </a:lvl4pPr>
      <a:lvl5pPr marL="2057400" indent="-228600" algn="l" rtl="0" eaLnBrk="1" fontAlgn="base" hangingPunct="1">
        <a:spcBef>
          <a:spcPct val="20000"/>
        </a:spcBef>
        <a:spcAft>
          <a:spcPct val="0"/>
        </a:spcAft>
        <a:defRPr sz="2000">
          <a:solidFill>
            <a:schemeClr val="tx1"/>
          </a:solidFill>
          <a:latin typeface="+mn-lt"/>
          <a:ea typeface="+mn-ea"/>
        </a:defRPr>
      </a:lvl5pPr>
      <a:lvl6pPr marL="2514600" indent="-228600" algn="l" rtl="0" eaLnBrk="1" fontAlgn="base" hangingPunct="1">
        <a:spcBef>
          <a:spcPct val="20000"/>
        </a:spcBef>
        <a:spcAft>
          <a:spcPct val="0"/>
        </a:spcAft>
        <a:defRPr sz="2000">
          <a:solidFill>
            <a:schemeClr val="tx1"/>
          </a:solidFill>
          <a:latin typeface="+mn-lt"/>
          <a:ea typeface="+mn-ea"/>
        </a:defRPr>
      </a:lvl6pPr>
      <a:lvl7pPr marL="2971800" indent="-228600" algn="l" rtl="0" eaLnBrk="1" fontAlgn="base" hangingPunct="1">
        <a:spcBef>
          <a:spcPct val="20000"/>
        </a:spcBef>
        <a:spcAft>
          <a:spcPct val="0"/>
        </a:spcAft>
        <a:defRPr sz="2000">
          <a:solidFill>
            <a:schemeClr val="tx1"/>
          </a:solidFill>
          <a:latin typeface="+mn-lt"/>
          <a:ea typeface="+mn-ea"/>
        </a:defRPr>
      </a:lvl7pPr>
      <a:lvl8pPr marL="3429000" indent="-228600" algn="l" rtl="0" eaLnBrk="1" fontAlgn="base" hangingPunct="1">
        <a:spcBef>
          <a:spcPct val="20000"/>
        </a:spcBef>
        <a:spcAft>
          <a:spcPct val="0"/>
        </a:spcAft>
        <a:defRPr sz="2000">
          <a:solidFill>
            <a:schemeClr val="tx1"/>
          </a:solidFill>
          <a:latin typeface="+mn-lt"/>
          <a:ea typeface="+mn-ea"/>
        </a:defRPr>
      </a:lvl8pPr>
      <a:lvl9pPr marL="3886200" indent="-228600" algn="l" rtl="0" eaLnBrk="1" fontAlgn="base" hangingPunct="1">
        <a:spcBef>
          <a:spcPct val="20000"/>
        </a:spcBef>
        <a:spcAft>
          <a:spcPct val="0"/>
        </a:spcAft>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711200" y="2057400"/>
            <a:ext cx="10871200" cy="3733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p:txBody>
      </p:sp>
      <p:sp>
        <p:nvSpPr>
          <p:cNvPr id="7" name="Tijdelijke aanduiding voor titel 1"/>
          <p:cNvSpPr>
            <a:spLocks noGrp="1"/>
          </p:cNvSpPr>
          <p:nvPr>
            <p:ph type="title"/>
          </p:nvPr>
        </p:nvSpPr>
        <p:spPr>
          <a:xfrm>
            <a:off x="609600" y="1"/>
            <a:ext cx="10972800" cy="833478"/>
          </a:xfrm>
          <a:prstGeom prst="rect">
            <a:avLst/>
          </a:prstGeom>
        </p:spPr>
        <p:txBody>
          <a:bodyPr vert="horz" lIns="91440" tIns="45720" rIns="91440" bIns="45720" rtlCol="0" anchor="ctr">
            <a:normAutofit/>
          </a:bodyPr>
          <a:lstStyle/>
          <a:p>
            <a:r>
              <a:rPr lang="nl-NL"/>
              <a:t>Titelstijl van model bewerken</a:t>
            </a:r>
          </a:p>
        </p:txBody>
      </p:sp>
      <p:pic>
        <p:nvPicPr>
          <p:cNvPr id="5" name="Afbeelding 4">
            <a:extLst>
              <a:ext uri="{FF2B5EF4-FFF2-40B4-BE49-F238E27FC236}">
                <a16:creationId xmlns:a16="http://schemas.microsoft.com/office/drawing/2014/main" id="{39A1B153-4777-F044-A4A8-4FDE5C293407}"/>
              </a:ext>
            </a:extLst>
          </p:cNvPr>
          <p:cNvPicPr>
            <a:picLocks noChangeAspect="1"/>
          </p:cNvPicPr>
          <p:nvPr userDrawn="1"/>
        </p:nvPicPr>
        <p:blipFill>
          <a:blip r:embed="rId16"/>
          <a:stretch>
            <a:fillRect/>
          </a:stretch>
        </p:blipFill>
        <p:spPr>
          <a:xfrm>
            <a:off x="9474631" y="6003061"/>
            <a:ext cx="1766808" cy="494818"/>
          </a:xfrm>
          <a:prstGeom prst="rect">
            <a:avLst/>
          </a:prstGeom>
        </p:spPr>
      </p:pic>
    </p:spTree>
    <p:extLst>
      <p:ext uri="{BB962C8B-B14F-4D97-AF65-F5344CB8AC3E}">
        <p14:creationId xmlns:p14="http://schemas.microsoft.com/office/powerpoint/2010/main" val="103508281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rtl="0" eaLnBrk="1" fontAlgn="base" hangingPunct="1">
        <a:spcBef>
          <a:spcPct val="0"/>
        </a:spcBef>
        <a:spcAft>
          <a:spcPct val="0"/>
        </a:spcAft>
        <a:defRPr sz="2400" b="1" i="0">
          <a:solidFill>
            <a:schemeClr val="tx2"/>
          </a:solidFill>
          <a:latin typeface="Verdana"/>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p:titleStyle>
    <p:bodyStyle>
      <a:lvl1pPr marL="342900" indent="-342900" algn="l" rtl="0" eaLnBrk="1" fontAlgn="base" hangingPunct="1">
        <a:lnSpc>
          <a:spcPts val="2800"/>
        </a:lnSpc>
        <a:spcBef>
          <a:spcPct val="0"/>
        </a:spcBef>
        <a:spcAft>
          <a:spcPct val="0"/>
        </a:spcAft>
        <a:defRPr>
          <a:solidFill>
            <a:schemeClr val="tx1"/>
          </a:solidFill>
          <a:latin typeface="Verdana"/>
          <a:ea typeface="+mn-ea"/>
          <a:cs typeface="+mn-cs"/>
        </a:defRPr>
      </a:lvl1pPr>
      <a:lvl2pPr marL="742950" indent="-285750" algn="l" rtl="0" eaLnBrk="1" fontAlgn="base" hangingPunct="1">
        <a:lnSpc>
          <a:spcPts val="2800"/>
        </a:lnSpc>
        <a:spcBef>
          <a:spcPct val="0"/>
        </a:spcBef>
        <a:spcAft>
          <a:spcPct val="0"/>
        </a:spcAft>
        <a:buChar char="–"/>
        <a:defRPr>
          <a:solidFill>
            <a:schemeClr val="tx1"/>
          </a:solidFill>
          <a:latin typeface="+mn-lt"/>
          <a:ea typeface="+mn-ea"/>
        </a:defRPr>
      </a:lvl2pPr>
      <a:lvl3pPr marL="1143000" indent="-228600" algn="l" rtl="0" eaLnBrk="1" fontAlgn="base" hangingPunct="1">
        <a:lnSpc>
          <a:spcPts val="2800"/>
        </a:lnSpc>
        <a:spcBef>
          <a:spcPct val="0"/>
        </a:spcBef>
        <a:spcAft>
          <a:spcPct val="0"/>
        </a:spcAft>
        <a:buChar char="•"/>
        <a:defRPr i="1">
          <a:solidFill>
            <a:schemeClr val="tx1"/>
          </a:solidFill>
          <a:latin typeface="+mn-lt"/>
          <a:ea typeface="+mn-ea"/>
        </a:defRPr>
      </a:lvl3pPr>
      <a:lvl4pPr marL="1600200" indent="-228600" algn="l" rtl="0" eaLnBrk="1" fontAlgn="base" hangingPunct="1">
        <a:lnSpc>
          <a:spcPts val="2800"/>
        </a:lnSpc>
        <a:spcBef>
          <a:spcPct val="0"/>
        </a:spcBef>
        <a:spcAft>
          <a:spcPct val="0"/>
        </a:spcAft>
        <a:buChar char="–"/>
        <a:defRPr sz="1400">
          <a:solidFill>
            <a:schemeClr val="tx1"/>
          </a:solidFill>
          <a:latin typeface="+mn-lt"/>
          <a:ea typeface="+mn-ea"/>
        </a:defRPr>
      </a:lvl4pPr>
      <a:lvl5pPr marL="2057400" indent="-228600" algn="l" rtl="0" eaLnBrk="1" fontAlgn="base" hangingPunct="1">
        <a:spcBef>
          <a:spcPct val="20000"/>
        </a:spcBef>
        <a:spcAft>
          <a:spcPct val="0"/>
        </a:spcAft>
        <a:defRPr sz="2000">
          <a:solidFill>
            <a:schemeClr val="tx1"/>
          </a:solidFill>
          <a:latin typeface="+mn-lt"/>
          <a:ea typeface="+mn-ea"/>
        </a:defRPr>
      </a:lvl5pPr>
      <a:lvl6pPr marL="2514600" indent="-228600" algn="l" rtl="0" eaLnBrk="1" fontAlgn="base" hangingPunct="1">
        <a:spcBef>
          <a:spcPct val="20000"/>
        </a:spcBef>
        <a:spcAft>
          <a:spcPct val="0"/>
        </a:spcAft>
        <a:defRPr sz="2000">
          <a:solidFill>
            <a:schemeClr val="tx1"/>
          </a:solidFill>
          <a:latin typeface="+mn-lt"/>
          <a:ea typeface="+mn-ea"/>
        </a:defRPr>
      </a:lvl6pPr>
      <a:lvl7pPr marL="2971800" indent="-228600" algn="l" rtl="0" eaLnBrk="1" fontAlgn="base" hangingPunct="1">
        <a:spcBef>
          <a:spcPct val="20000"/>
        </a:spcBef>
        <a:spcAft>
          <a:spcPct val="0"/>
        </a:spcAft>
        <a:defRPr sz="2000">
          <a:solidFill>
            <a:schemeClr val="tx1"/>
          </a:solidFill>
          <a:latin typeface="+mn-lt"/>
          <a:ea typeface="+mn-ea"/>
        </a:defRPr>
      </a:lvl7pPr>
      <a:lvl8pPr marL="3429000" indent="-228600" algn="l" rtl="0" eaLnBrk="1" fontAlgn="base" hangingPunct="1">
        <a:spcBef>
          <a:spcPct val="20000"/>
        </a:spcBef>
        <a:spcAft>
          <a:spcPct val="0"/>
        </a:spcAft>
        <a:defRPr sz="2000">
          <a:solidFill>
            <a:schemeClr val="tx1"/>
          </a:solidFill>
          <a:latin typeface="+mn-lt"/>
          <a:ea typeface="+mn-ea"/>
        </a:defRPr>
      </a:lvl8pPr>
      <a:lvl9pPr marL="3886200" indent="-228600" algn="l" rtl="0" eaLnBrk="1" fontAlgn="base" hangingPunct="1">
        <a:spcBef>
          <a:spcPct val="20000"/>
        </a:spcBef>
        <a:spcAft>
          <a:spcPct val="0"/>
        </a:spcAft>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AFF59EB7-5B52-1A4E-BE80-D4DA20CF4C6F}"/>
              </a:ext>
            </a:extLst>
          </p:cNvPr>
          <p:cNvSpPr>
            <a:spLocks noGrp="1"/>
          </p:cNvSpPr>
          <p:nvPr>
            <p:ph type="subTitle" idx="4294967295"/>
          </p:nvPr>
        </p:nvSpPr>
        <p:spPr>
          <a:xfrm>
            <a:off x="5173211" y="2057400"/>
            <a:ext cx="5037589" cy="3733800"/>
          </a:xfrm>
        </p:spPr>
        <p:txBody>
          <a:bodyPr/>
          <a:lstStyle/>
          <a:p>
            <a:r>
              <a:rPr lang="nl-NL">
                <a:solidFill>
                  <a:schemeClr val="bg1"/>
                </a:solidFill>
              </a:rPr>
              <a:t>Harmen van de Werfhorst</a:t>
            </a:r>
          </a:p>
          <a:p>
            <a:r>
              <a:rPr lang="nl-NL" sz="1400">
                <a:solidFill>
                  <a:schemeClr val="bg1"/>
                </a:solidFill>
              </a:rPr>
              <a:t>Beleidsadviseur/Hydroloog</a:t>
            </a:r>
          </a:p>
        </p:txBody>
      </p:sp>
      <p:sp>
        <p:nvSpPr>
          <p:cNvPr id="4" name="Titel 3">
            <a:extLst>
              <a:ext uri="{FF2B5EF4-FFF2-40B4-BE49-F238E27FC236}">
                <a16:creationId xmlns:a16="http://schemas.microsoft.com/office/drawing/2014/main" id="{40C8583B-19D5-164A-91EC-D1E01A075F80}"/>
              </a:ext>
            </a:extLst>
          </p:cNvPr>
          <p:cNvSpPr>
            <a:spLocks noGrp="1"/>
          </p:cNvSpPr>
          <p:nvPr>
            <p:ph type="title"/>
          </p:nvPr>
        </p:nvSpPr>
        <p:spPr/>
        <p:txBody>
          <a:bodyPr>
            <a:normAutofit/>
          </a:bodyPr>
          <a:lstStyle/>
          <a:p>
            <a:r>
              <a:rPr lang="nl-NL"/>
              <a:t>(Grond)Water in balans…?</a:t>
            </a:r>
          </a:p>
        </p:txBody>
      </p:sp>
      <p:pic>
        <p:nvPicPr>
          <p:cNvPr id="3" name="Afbeelding 2">
            <a:extLst>
              <a:ext uri="{FF2B5EF4-FFF2-40B4-BE49-F238E27FC236}">
                <a16:creationId xmlns:a16="http://schemas.microsoft.com/office/drawing/2014/main" id="{BD01A74A-61D3-4FF4-AB9A-68F0F83EDBF3}"/>
              </a:ext>
            </a:extLst>
          </p:cNvPr>
          <p:cNvPicPr>
            <a:picLocks noChangeAspect="1"/>
          </p:cNvPicPr>
          <p:nvPr/>
        </p:nvPicPr>
        <p:blipFill rotWithShape="1">
          <a:blip r:embed="rId3"/>
          <a:srcRect l="19358" t="-3729" r="32936" b="27495"/>
          <a:stretch/>
        </p:blipFill>
        <p:spPr>
          <a:xfrm>
            <a:off x="2342628" y="2057401"/>
            <a:ext cx="2495025" cy="2653363"/>
          </a:xfrm>
          <a:prstGeom prst="rect">
            <a:avLst/>
          </a:prstGeom>
        </p:spPr>
      </p:pic>
      <p:pic>
        <p:nvPicPr>
          <p:cNvPr id="11" name="Afbeelding 10">
            <a:extLst>
              <a:ext uri="{FF2B5EF4-FFF2-40B4-BE49-F238E27FC236}">
                <a16:creationId xmlns:a16="http://schemas.microsoft.com/office/drawing/2014/main" id="{09B0CAEA-8BDA-6A7D-6BAC-EA3578C9EF0C}"/>
              </a:ext>
            </a:extLst>
          </p:cNvPr>
          <p:cNvPicPr>
            <a:picLocks noChangeAspect="1"/>
          </p:cNvPicPr>
          <p:nvPr/>
        </p:nvPicPr>
        <p:blipFill>
          <a:blip r:embed="rId4"/>
          <a:stretch>
            <a:fillRect/>
          </a:stretch>
        </p:blipFill>
        <p:spPr>
          <a:xfrm>
            <a:off x="9280118" y="5831795"/>
            <a:ext cx="2532480" cy="1026205"/>
          </a:xfrm>
          <a:prstGeom prst="rect">
            <a:avLst/>
          </a:prstGeom>
        </p:spPr>
      </p:pic>
    </p:spTree>
    <p:extLst>
      <p:ext uri="{BB962C8B-B14F-4D97-AF65-F5344CB8AC3E}">
        <p14:creationId xmlns:p14="http://schemas.microsoft.com/office/powerpoint/2010/main" val="3310615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B77A8-0CBA-210B-30C3-4DDBCFB10045}"/>
              </a:ext>
            </a:extLst>
          </p:cNvPr>
          <p:cNvSpPr>
            <a:spLocks noGrp="1"/>
          </p:cNvSpPr>
          <p:nvPr>
            <p:ph type="title"/>
          </p:nvPr>
        </p:nvSpPr>
        <p:spPr/>
        <p:txBody>
          <a:bodyPr/>
          <a:lstStyle/>
          <a:p>
            <a:r>
              <a:rPr lang="nl-NL"/>
              <a:t>Van klimaatscenario’s naar Deltascenario’s 2024</a:t>
            </a:r>
            <a:endParaRPr lang="en-GB"/>
          </a:p>
        </p:txBody>
      </p:sp>
      <p:sp>
        <p:nvSpPr>
          <p:cNvPr id="3" name="Tijdelijke aanduiding voor inhoud 2">
            <a:extLst>
              <a:ext uri="{FF2B5EF4-FFF2-40B4-BE49-F238E27FC236}">
                <a16:creationId xmlns:a16="http://schemas.microsoft.com/office/drawing/2014/main" id="{7338A976-10A6-9773-28A8-D75C0CAC730C}"/>
              </a:ext>
            </a:extLst>
          </p:cNvPr>
          <p:cNvSpPr>
            <a:spLocks noGrp="1"/>
          </p:cNvSpPr>
          <p:nvPr>
            <p:ph idx="1"/>
          </p:nvPr>
        </p:nvSpPr>
        <p:spPr/>
        <p:txBody>
          <a:bodyPr/>
          <a:lstStyle/>
          <a:p>
            <a:endParaRPr lang="en-GB"/>
          </a:p>
        </p:txBody>
      </p:sp>
      <p:pic>
        <p:nvPicPr>
          <p:cNvPr id="5" name="Afbeelding 4">
            <a:extLst>
              <a:ext uri="{FF2B5EF4-FFF2-40B4-BE49-F238E27FC236}">
                <a16:creationId xmlns:a16="http://schemas.microsoft.com/office/drawing/2014/main" id="{6587A1C8-5F0E-894C-4513-A26A31FE8C38}"/>
              </a:ext>
            </a:extLst>
          </p:cNvPr>
          <p:cNvPicPr>
            <a:picLocks noChangeAspect="1"/>
          </p:cNvPicPr>
          <p:nvPr/>
        </p:nvPicPr>
        <p:blipFill>
          <a:blip r:embed="rId2"/>
          <a:stretch>
            <a:fillRect/>
          </a:stretch>
        </p:blipFill>
        <p:spPr>
          <a:xfrm>
            <a:off x="6959666" y="893364"/>
            <a:ext cx="5058217" cy="5071271"/>
          </a:xfrm>
          <a:prstGeom prst="rect">
            <a:avLst/>
          </a:prstGeom>
        </p:spPr>
      </p:pic>
      <p:pic>
        <p:nvPicPr>
          <p:cNvPr id="6" name="Afbeelding 5">
            <a:extLst>
              <a:ext uri="{FF2B5EF4-FFF2-40B4-BE49-F238E27FC236}">
                <a16:creationId xmlns:a16="http://schemas.microsoft.com/office/drawing/2014/main" id="{28C7D658-D3AA-C5DB-4C21-844E1A8564E0}"/>
              </a:ext>
            </a:extLst>
          </p:cNvPr>
          <p:cNvPicPr>
            <a:picLocks noChangeAspect="1"/>
          </p:cNvPicPr>
          <p:nvPr/>
        </p:nvPicPr>
        <p:blipFill>
          <a:blip r:embed="rId3"/>
          <a:stretch>
            <a:fillRect/>
          </a:stretch>
        </p:blipFill>
        <p:spPr>
          <a:xfrm>
            <a:off x="0" y="817564"/>
            <a:ext cx="6761554" cy="5960534"/>
          </a:xfrm>
          <a:prstGeom prst="rect">
            <a:avLst/>
          </a:prstGeom>
        </p:spPr>
      </p:pic>
    </p:spTree>
    <p:extLst>
      <p:ext uri="{BB962C8B-B14F-4D97-AF65-F5344CB8AC3E}">
        <p14:creationId xmlns:p14="http://schemas.microsoft.com/office/powerpoint/2010/main" val="1019536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231A9-128C-4A1F-8740-ED6DF008B5B3}"/>
              </a:ext>
            </a:extLst>
          </p:cNvPr>
          <p:cNvSpPr>
            <a:spLocks noGrp="1"/>
          </p:cNvSpPr>
          <p:nvPr>
            <p:ph type="title"/>
          </p:nvPr>
        </p:nvSpPr>
        <p:spPr>
          <a:xfrm>
            <a:off x="1744459" y="0"/>
            <a:ext cx="8415705" cy="994172"/>
          </a:xfrm>
        </p:spPr>
        <p:txBody>
          <a:bodyPr>
            <a:normAutofit/>
          </a:bodyPr>
          <a:lstStyle/>
          <a:p>
            <a:r>
              <a:rPr lang="nl-NL" i="1"/>
              <a:t>Balanceren…</a:t>
            </a:r>
            <a:endParaRPr lang="nl-NL"/>
          </a:p>
        </p:txBody>
      </p:sp>
      <p:sp>
        <p:nvSpPr>
          <p:cNvPr id="7" name="Tekstvak 6">
            <a:extLst>
              <a:ext uri="{FF2B5EF4-FFF2-40B4-BE49-F238E27FC236}">
                <a16:creationId xmlns:a16="http://schemas.microsoft.com/office/drawing/2014/main" id="{4613FBEB-AD94-47DC-B6C9-A020BFD87930}"/>
              </a:ext>
            </a:extLst>
          </p:cNvPr>
          <p:cNvSpPr txBox="1"/>
          <p:nvPr/>
        </p:nvSpPr>
        <p:spPr>
          <a:xfrm>
            <a:off x="601458" y="1302687"/>
            <a:ext cx="5494542" cy="461665"/>
          </a:xfrm>
          <a:prstGeom prst="rect">
            <a:avLst/>
          </a:prstGeom>
          <a:noFill/>
        </p:spPr>
        <p:txBody>
          <a:bodyPr wrap="square" rtlCol="0">
            <a:spAutoFit/>
          </a:bodyPr>
          <a:lstStyle/>
          <a:p>
            <a:pPr eaLnBrk="0" fontAlgn="base" hangingPunct="0">
              <a:spcBef>
                <a:spcPct val="0"/>
              </a:spcBef>
              <a:spcAft>
                <a:spcPct val="0"/>
              </a:spcAft>
            </a:pPr>
            <a:r>
              <a:rPr lang="nl-NL" i="1">
                <a:solidFill>
                  <a:srgbClr val="000097"/>
                </a:solidFill>
                <a:latin typeface="Arial" charset="0"/>
                <a:ea typeface="ＭＳ Ｐゴシック" charset="0"/>
              </a:rPr>
              <a:t>Het klimaat verandert</a:t>
            </a:r>
            <a:r>
              <a:rPr lang="nl-NL" sz="2400" i="1">
                <a:solidFill>
                  <a:srgbClr val="000097"/>
                </a:solidFill>
                <a:latin typeface="Arial" charset="0"/>
                <a:ea typeface="ＭＳ Ｐゴシック" charset="0"/>
              </a:rPr>
              <a:t>.</a:t>
            </a:r>
          </a:p>
        </p:txBody>
      </p:sp>
      <p:pic>
        <p:nvPicPr>
          <p:cNvPr id="18" name="Afbeelding 17">
            <a:extLst>
              <a:ext uri="{FF2B5EF4-FFF2-40B4-BE49-F238E27FC236}">
                <a16:creationId xmlns:a16="http://schemas.microsoft.com/office/drawing/2014/main" id="{990A0CD6-98DA-FA3B-FEBE-CAEA957AB9AB}"/>
              </a:ext>
            </a:extLst>
          </p:cNvPr>
          <p:cNvPicPr>
            <a:picLocks noChangeAspect="1"/>
          </p:cNvPicPr>
          <p:nvPr/>
        </p:nvPicPr>
        <p:blipFill>
          <a:blip r:embed="rId3"/>
          <a:stretch>
            <a:fillRect/>
          </a:stretch>
        </p:blipFill>
        <p:spPr>
          <a:xfrm>
            <a:off x="8567285" y="905256"/>
            <a:ext cx="3507889" cy="4029332"/>
          </a:xfrm>
          <a:prstGeom prst="rect">
            <a:avLst/>
          </a:prstGeom>
        </p:spPr>
      </p:pic>
      <p:pic>
        <p:nvPicPr>
          <p:cNvPr id="2050" name="Picture 2" descr="De bronafbeelding bekijken">
            <a:extLst>
              <a:ext uri="{FF2B5EF4-FFF2-40B4-BE49-F238E27FC236}">
                <a16:creationId xmlns:a16="http://schemas.microsoft.com/office/drawing/2014/main" id="{316EAB47-58EB-B1AB-09C4-1336294CA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59" y="3023452"/>
            <a:ext cx="3195828" cy="21348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bronafbeelding bekijken">
            <a:extLst>
              <a:ext uri="{FF2B5EF4-FFF2-40B4-BE49-F238E27FC236}">
                <a16:creationId xmlns:a16="http://schemas.microsoft.com/office/drawing/2014/main" id="{7D627E67-B508-8831-E774-FD9D309F7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854" y="3590951"/>
            <a:ext cx="3507889" cy="1973187"/>
          </a:xfrm>
          <a:prstGeom prst="rect">
            <a:avLst/>
          </a:prstGeom>
          <a:noFill/>
          <a:extLst>
            <a:ext uri="{909E8E84-426E-40DD-AFC4-6F175D3DCCD1}">
              <a14:hiddenFill xmlns:a14="http://schemas.microsoft.com/office/drawing/2010/main">
                <a:solidFill>
                  <a:srgbClr val="FFFFFF"/>
                </a:solidFill>
              </a14:hiddenFill>
            </a:ext>
          </a:extLst>
        </p:spPr>
      </p:pic>
      <p:sp>
        <p:nvSpPr>
          <p:cNvPr id="20" name="Tekstvak 19">
            <a:extLst>
              <a:ext uri="{FF2B5EF4-FFF2-40B4-BE49-F238E27FC236}">
                <a16:creationId xmlns:a16="http://schemas.microsoft.com/office/drawing/2014/main" id="{84CEAEE7-9F69-A863-C289-35F23F27A77F}"/>
              </a:ext>
            </a:extLst>
          </p:cNvPr>
          <p:cNvSpPr txBox="1"/>
          <p:nvPr/>
        </p:nvSpPr>
        <p:spPr>
          <a:xfrm>
            <a:off x="350759" y="5686061"/>
            <a:ext cx="6071485" cy="369332"/>
          </a:xfrm>
          <a:prstGeom prst="rect">
            <a:avLst/>
          </a:prstGeom>
          <a:noFill/>
        </p:spPr>
        <p:txBody>
          <a:bodyPr wrap="square" rtlCol="0">
            <a:spAutoFit/>
          </a:bodyPr>
          <a:lstStyle/>
          <a:p>
            <a:pPr eaLnBrk="0" fontAlgn="base" hangingPunct="0">
              <a:spcBef>
                <a:spcPct val="0"/>
              </a:spcBef>
              <a:spcAft>
                <a:spcPct val="0"/>
              </a:spcAft>
            </a:pPr>
            <a:r>
              <a:rPr lang="nl-NL" i="1">
                <a:solidFill>
                  <a:srgbClr val="000097"/>
                </a:solidFill>
                <a:latin typeface="Arial" charset="0"/>
                <a:ea typeface="ＭＳ Ｐゴシック" charset="0"/>
              </a:rPr>
              <a:t>Er dreigen ongeziene watertekorten… Nog nooit zo droog</a:t>
            </a:r>
          </a:p>
        </p:txBody>
      </p:sp>
      <p:pic>
        <p:nvPicPr>
          <p:cNvPr id="2054" name="Picture 6" descr="De bronafbeelding bekijken">
            <a:extLst>
              <a:ext uri="{FF2B5EF4-FFF2-40B4-BE49-F238E27FC236}">
                <a16:creationId xmlns:a16="http://schemas.microsoft.com/office/drawing/2014/main" id="{ADE8ACA8-3B77-77F2-609D-812563F7D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9105" y="2020531"/>
            <a:ext cx="3351913" cy="223300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2FE1071C-572D-6441-D353-2EE564A27D0A}"/>
              </a:ext>
            </a:extLst>
          </p:cNvPr>
          <p:cNvPicPr>
            <a:picLocks noChangeAspect="1"/>
          </p:cNvPicPr>
          <p:nvPr/>
        </p:nvPicPr>
        <p:blipFill>
          <a:blip r:embed="rId7"/>
          <a:stretch>
            <a:fillRect/>
          </a:stretch>
        </p:blipFill>
        <p:spPr>
          <a:xfrm>
            <a:off x="9361715" y="5870727"/>
            <a:ext cx="2397351" cy="971448"/>
          </a:xfrm>
          <a:prstGeom prst="rect">
            <a:avLst/>
          </a:prstGeom>
        </p:spPr>
      </p:pic>
    </p:spTree>
    <p:extLst>
      <p:ext uri="{BB962C8B-B14F-4D97-AF65-F5344CB8AC3E}">
        <p14:creationId xmlns:p14="http://schemas.microsoft.com/office/powerpoint/2010/main" val="11612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231A9-128C-4A1F-8740-ED6DF008B5B3}"/>
              </a:ext>
            </a:extLst>
          </p:cNvPr>
          <p:cNvSpPr>
            <a:spLocks noGrp="1"/>
          </p:cNvSpPr>
          <p:nvPr>
            <p:ph type="title"/>
          </p:nvPr>
        </p:nvSpPr>
        <p:spPr>
          <a:xfrm>
            <a:off x="1744459" y="0"/>
            <a:ext cx="9316831" cy="994172"/>
          </a:xfrm>
        </p:spPr>
        <p:txBody>
          <a:bodyPr>
            <a:normAutofit/>
          </a:bodyPr>
          <a:lstStyle/>
          <a:p>
            <a:r>
              <a:rPr lang="nl-NL" i="1"/>
              <a:t>Balanceren…</a:t>
            </a:r>
            <a:endParaRPr lang="nl-NL"/>
          </a:p>
        </p:txBody>
      </p:sp>
      <p:sp>
        <p:nvSpPr>
          <p:cNvPr id="7" name="Tekstvak 6">
            <a:extLst>
              <a:ext uri="{FF2B5EF4-FFF2-40B4-BE49-F238E27FC236}">
                <a16:creationId xmlns:a16="http://schemas.microsoft.com/office/drawing/2014/main" id="{4613FBEB-AD94-47DC-B6C9-A020BFD87930}"/>
              </a:ext>
            </a:extLst>
          </p:cNvPr>
          <p:cNvSpPr txBox="1"/>
          <p:nvPr/>
        </p:nvSpPr>
        <p:spPr>
          <a:xfrm>
            <a:off x="385149" y="1098806"/>
            <a:ext cx="5494542"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000" b="1" i="1" u="none" strike="noStrike" kern="1200" cap="none" spc="0" normalizeH="0" baseline="0" noProof="0">
                <a:ln>
                  <a:noFill/>
                </a:ln>
                <a:solidFill>
                  <a:srgbClr val="000097"/>
                </a:solidFill>
                <a:effectLst/>
                <a:uLnTx/>
                <a:uFillTx/>
                <a:latin typeface="Arial" charset="0"/>
                <a:ea typeface="ＭＳ Ｐゴシック" charset="0"/>
              </a:rPr>
              <a:t>Wateroverlast: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1" u="none" strike="noStrike" kern="1200" cap="none" spc="0" normalizeH="0" baseline="0" noProof="0">
                <a:ln>
                  <a:noFill/>
                </a:ln>
                <a:solidFill>
                  <a:srgbClr val="000097"/>
                </a:solidFill>
                <a:effectLst/>
                <a:uLnTx/>
                <a:uFillTx/>
                <a:latin typeface="Arial" charset="0"/>
                <a:ea typeface="ＭＳ Ｐゴシック" charset="0"/>
              </a:rPr>
              <a:t>Teveel water op dezelfde plek op hetzelfde moment…</a:t>
            </a:r>
            <a:br>
              <a:rPr kumimoji="0" lang="nl-NL" sz="1600" b="0" i="1" u="none" strike="noStrike" kern="1200" cap="none" spc="0" normalizeH="0" baseline="0" noProof="0">
                <a:ln>
                  <a:noFill/>
                </a:ln>
                <a:solidFill>
                  <a:srgbClr val="000097"/>
                </a:solidFill>
                <a:effectLst/>
                <a:uLnTx/>
                <a:uFillTx/>
                <a:latin typeface="Arial" charset="0"/>
                <a:ea typeface="ＭＳ Ｐゴシック" charset="0"/>
              </a:rPr>
            </a:br>
            <a:endParaRPr kumimoji="0" lang="nl-NL" sz="1600" b="0" i="1" u="none" strike="noStrike" kern="1200" cap="none" spc="0" normalizeH="0" baseline="0" noProof="0">
              <a:ln>
                <a:noFill/>
              </a:ln>
              <a:solidFill>
                <a:srgbClr val="000097"/>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000097"/>
                </a:solidFill>
                <a:effectLst/>
                <a:uLnTx/>
                <a:uFillTx/>
                <a:latin typeface="Arial" charset="0"/>
                <a:ea typeface="ＭＳ Ｐゴシック" charset="0"/>
              </a:rPr>
              <a:t>	</a:t>
            </a:r>
            <a:r>
              <a:rPr kumimoji="0" lang="nl-NL" sz="2000" b="1" i="0" u="none" strike="noStrike" kern="1200" cap="none" spc="0" normalizeH="0" baseline="0" noProof="0">
                <a:ln>
                  <a:noFill/>
                </a:ln>
                <a:solidFill>
                  <a:srgbClr val="000097"/>
                </a:solidFill>
                <a:effectLst/>
                <a:uLnTx/>
                <a:uFillTx/>
                <a:latin typeface="Arial" charset="0"/>
                <a:ea typeface="ＭＳ Ｐゴシック" charset="0"/>
              </a:rPr>
              <a:t>Water vasthouden…</a:t>
            </a:r>
            <a:r>
              <a:rPr kumimoji="0" lang="nl-NL" sz="1800" b="0" i="0" u="none" strike="noStrike" kern="1200" cap="none" spc="0" normalizeH="0" baseline="0" noProof="0">
                <a:ln>
                  <a:noFill/>
                </a:ln>
                <a:solidFill>
                  <a:srgbClr val="000097"/>
                </a:solidFill>
                <a:effectLst/>
                <a:uLnTx/>
                <a:uFillTx/>
                <a:latin typeface="Arial" charset="0"/>
                <a:ea typeface="ＭＳ Ｐゴシック" charset="0"/>
              </a:rPr>
              <a:t> </a:t>
            </a:r>
            <a:r>
              <a:rPr kumimoji="0" lang="nl-NL" sz="1800" b="0" i="1" u="none" strike="noStrike" kern="1200" cap="none" spc="0" normalizeH="0" baseline="0" noProof="0">
                <a:ln>
                  <a:noFill/>
                </a:ln>
                <a:solidFill>
                  <a:srgbClr val="000097"/>
                </a:solidFill>
                <a:effectLst/>
                <a:uLnTx/>
                <a:uFillTx/>
                <a:latin typeface="Arial" charset="0"/>
                <a:ea typeface="ＭＳ Ｐゴシック" charset="0"/>
              </a:rPr>
              <a:t>Maar waar dan?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noProof="0">
                <a:ln>
                  <a:noFill/>
                </a:ln>
                <a:solidFill>
                  <a:srgbClr val="000097"/>
                </a:solidFill>
                <a:effectLst/>
                <a:uLnTx/>
                <a:uFillTx/>
                <a:latin typeface="Arial" charset="0"/>
                <a:ea typeface="ＭＳ Ｐゴシック" charset="0"/>
              </a:rPr>
              <a:t>		En wat levert het ons op?</a:t>
            </a:r>
          </a:p>
        </p:txBody>
      </p:sp>
      <p:pic>
        <p:nvPicPr>
          <p:cNvPr id="2054" name="Picture 6">
            <a:extLst>
              <a:ext uri="{FF2B5EF4-FFF2-40B4-BE49-F238E27FC236}">
                <a16:creationId xmlns:a16="http://schemas.microsoft.com/office/drawing/2014/main" id="{ADE8ACA8-3B77-77F2-609D-812563F7D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12986" y="3972277"/>
            <a:ext cx="3332846" cy="223300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2FE1071C-572D-6441-D353-2EE564A27D0A}"/>
              </a:ext>
            </a:extLst>
          </p:cNvPr>
          <p:cNvPicPr>
            <a:picLocks noChangeAspect="1"/>
          </p:cNvPicPr>
          <p:nvPr/>
        </p:nvPicPr>
        <p:blipFill>
          <a:blip r:embed="rId4"/>
          <a:stretch>
            <a:fillRect/>
          </a:stretch>
        </p:blipFill>
        <p:spPr>
          <a:xfrm>
            <a:off x="9361715" y="5870727"/>
            <a:ext cx="2397351" cy="971448"/>
          </a:xfrm>
          <a:prstGeom prst="rect">
            <a:avLst/>
          </a:prstGeom>
        </p:spPr>
      </p:pic>
      <p:pic>
        <p:nvPicPr>
          <p:cNvPr id="18" name="Afbeelding 17">
            <a:extLst>
              <a:ext uri="{FF2B5EF4-FFF2-40B4-BE49-F238E27FC236}">
                <a16:creationId xmlns:a16="http://schemas.microsoft.com/office/drawing/2014/main" id="{990A0CD6-98DA-FA3B-FEBE-CAEA957AB9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04669" y="869665"/>
            <a:ext cx="5878663" cy="3306747"/>
          </a:xfrm>
          <a:prstGeom prst="rect">
            <a:avLst/>
          </a:prstGeom>
        </p:spPr>
      </p:pic>
      <p:pic>
        <p:nvPicPr>
          <p:cNvPr id="2052" name="Picture 4">
            <a:extLst>
              <a:ext uri="{FF2B5EF4-FFF2-40B4-BE49-F238E27FC236}">
                <a16:creationId xmlns:a16="http://schemas.microsoft.com/office/drawing/2014/main" id="{7D627E67-B508-8831-E774-FD9D309F74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46296" y="2716001"/>
            <a:ext cx="3456536" cy="19443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16EAB47-58EB-B1AB-09C4-1336294CA8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314473" y="4304654"/>
            <a:ext cx="4829527" cy="253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76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293C2DB-0230-5548-5F9A-2C6566B20488}"/>
              </a:ext>
            </a:extLst>
          </p:cNvPr>
          <p:cNvPicPr>
            <a:picLocks noChangeAspect="1"/>
          </p:cNvPicPr>
          <p:nvPr/>
        </p:nvPicPr>
        <p:blipFill>
          <a:blip r:embed="rId2"/>
          <a:stretch>
            <a:fillRect/>
          </a:stretch>
        </p:blipFill>
        <p:spPr>
          <a:xfrm rot="20734407">
            <a:off x="119467" y="1235862"/>
            <a:ext cx="6526252" cy="1207168"/>
          </a:xfrm>
          <a:prstGeom prst="rect">
            <a:avLst/>
          </a:prstGeom>
        </p:spPr>
      </p:pic>
      <p:pic>
        <p:nvPicPr>
          <p:cNvPr id="17" name="Afbeelding 16">
            <a:extLst>
              <a:ext uri="{FF2B5EF4-FFF2-40B4-BE49-F238E27FC236}">
                <a16:creationId xmlns:a16="http://schemas.microsoft.com/office/drawing/2014/main" id="{8F92FA09-A9FC-6E8F-91DC-3A0B37A308C4}"/>
              </a:ext>
            </a:extLst>
          </p:cNvPr>
          <p:cNvPicPr>
            <a:picLocks noChangeAspect="1"/>
          </p:cNvPicPr>
          <p:nvPr/>
        </p:nvPicPr>
        <p:blipFill>
          <a:blip r:embed="rId3"/>
          <a:stretch>
            <a:fillRect/>
          </a:stretch>
        </p:blipFill>
        <p:spPr>
          <a:xfrm rot="858695">
            <a:off x="5721384" y="1464993"/>
            <a:ext cx="5362575" cy="990600"/>
          </a:xfrm>
          <a:prstGeom prst="rect">
            <a:avLst/>
          </a:prstGeom>
        </p:spPr>
      </p:pic>
      <p:sp>
        <p:nvSpPr>
          <p:cNvPr id="2" name="Titel 1">
            <a:extLst>
              <a:ext uri="{FF2B5EF4-FFF2-40B4-BE49-F238E27FC236}">
                <a16:creationId xmlns:a16="http://schemas.microsoft.com/office/drawing/2014/main" id="{DC7B0817-7788-1D25-E836-89A7FD3567E4}"/>
              </a:ext>
            </a:extLst>
          </p:cNvPr>
          <p:cNvSpPr>
            <a:spLocks noGrp="1"/>
          </p:cNvSpPr>
          <p:nvPr>
            <p:ph type="title"/>
          </p:nvPr>
        </p:nvSpPr>
        <p:spPr/>
        <p:txBody>
          <a:bodyPr/>
          <a:lstStyle/>
          <a:p>
            <a:r>
              <a:rPr lang="nl-NL"/>
              <a:t>Grondwater in balans…</a:t>
            </a:r>
          </a:p>
        </p:txBody>
      </p:sp>
      <p:pic>
        <p:nvPicPr>
          <p:cNvPr id="15" name="Afbeelding 14">
            <a:extLst>
              <a:ext uri="{FF2B5EF4-FFF2-40B4-BE49-F238E27FC236}">
                <a16:creationId xmlns:a16="http://schemas.microsoft.com/office/drawing/2014/main" id="{CA168819-C69B-958A-53B9-B26B975ED19D}"/>
              </a:ext>
            </a:extLst>
          </p:cNvPr>
          <p:cNvPicPr>
            <a:picLocks noChangeAspect="1"/>
          </p:cNvPicPr>
          <p:nvPr/>
        </p:nvPicPr>
        <p:blipFill>
          <a:blip r:embed="rId4"/>
          <a:stretch>
            <a:fillRect/>
          </a:stretch>
        </p:blipFill>
        <p:spPr>
          <a:xfrm rot="20747107">
            <a:off x="477602" y="2774731"/>
            <a:ext cx="7081003" cy="1588180"/>
          </a:xfrm>
          <a:prstGeom prst="rect">
            <a:avLst/>
          </a:prstGeom>
        </p:spPr>
      </p:pic>
      <p:pic>
        <p:nvPicPr>
          <p:cNvPr id="19" name="Afbeelding 18">
            <a:extLst>
              <a:ext uri="{FF2B5EF4-FFF2-40B4-BE49-F238E27FC236}">
                <a16:creationId xmlns:a16="http://schemas.microsoft.com/office/drawing/2014/main" id="{BE7759CD-DCB9-72BD-DB35-47186737246A}"/>
              </a:ext>
            </a:extLst>
          </p:cNvPr>
          <p:cNvPicPr>
            <a:picLocks noChangeAspect="1"/>
          </p:cNvPicPr>
          <p:nvPr/>
        </p:nvPicPr>
        <p:blipFill>
          <a:blip r:embed="rId5"/>
          <a:stretch>
            <a:fillRect/>
          </a:stretch>
        </p:blipFill>
        <p:spPr>
          <a:xfrm rot="507364">
            <a:off x="2979855" y="2111185"/>
            <a:ext cx="9791700" cy="1752600"/>
          </a:xfrm>
          <a:prstGeom prst="rect">
            <a:avLst/>
          </a:prstGeom>
        </p:spPr>
      </p:pic>
      <p:pic>
        <p:nvPicPr>
          <p:cNvPr id="11" name="Afbeelding 10">
            <a:extLst>
              <a:ext uri="{FF2B5EF4-FFF2-40B4-BE49-F238E27FC236}">
                <a16:creationId xmlns:a16="http://schemas.microsoft.com/office/drawing/2014/main" id="{CE3AB87D-CFF9-65CB-EDC6-B53A85F5E785}"/>
              </a:ext>
            </a:extLst>
          </p:cNvPr>
          <p:cNvPicPr>
            <a:picLocks noChangeAspect="1"/>
          </p:cNvPicPr>
          <p:nvPr/>
        </p:nvPicPr>
        <p:blipFill>
          <a:blip r:embed="rId6"/>
          <a:stretch>
            <a:fillRect/>
          </a:stretch>
        </p:blipFill>
        <p:spPr>
          <a:xfrm rot="20898025">
            <a:off x="-9072" y="4256391"/>
            <a:ext cx="8343900" cy="1524000"/>
          </a:xfrm>
          <a:prstGeom prst="rect">
            <a:avLst/>
          </a:prstGeom>
        </p:spPr>
      </p:pic>
      <p:pic>
        <p:nvPicPr>
          <p:cNvPr id="9" name="Afbeelding 8">
            <a:extLst>
              <a:ext uri="{FF2B5EF4-FFF2-40B4-BE49-F238E27FC236}">
                <a16:creationId xmlns:a16="http://schemas.microsoft.com/office/drawing/2014/main" id="{912E98D1-E2D8-1209-22CA-2193779D7229}"/>
              </a:ext>
            </a:extLst>
          </p:cNvPr>
          <p:cNvPicPr>
            <a:picLocks noChangeAspect="1"/>
          </p:cNvPicPr>
          <p:nvPr/>
        </p:nvPicPr>
        <p:blipFill>
          <a:blip r:embed="rId7"/>
          <a:stretch>
            <a:fillRect/>
          </a:stretch>
        </p:blipFill>
        <p:spPr>
          <a:xfrm rot="209442">
            <a:off x="4197379" y="4753547"/>
            <a:ext cx="7496927" cy="1418138"/>
          </a:xfrm>
          <a:prstGeom prst="rect">
            <a:avLst/>
          </a:prstGeom>
        </p:spPr>
      </p:pic>
      <p:pic>
        <p:nvPicPr>
          <p:cNvPr id="13" name="Afbeelding 12">
            <a:extLst>
              <a:ext uri="{FF2B5EF4-FFF2-40B4-BE49-F238E27FC236}">
                <a16:creationId xmlns:a16="http://schemas.microsoft.com/office/drawing/2014/main" id="{DBE36D3D-629F-1AF1-B62C-49B840EAEF68}"/>
              </a:ext>
            </a:extLst>
          </p:cNvPr>
          <p:cNvPicPr>
            <a:picLocks noChangeAspect="1"/>
          </p:cNvPicPr>
          <p:nvPr/>
        </p:nvPicPr>
        <p:blipFill>
          <a:blip r:embed="rId8"/>
          <a:stretch>
            <a:fillRect/>
          </a:stretch>
        </p:blipFill>
        <p:spPr>
          <a:xfrm rot="19344930">
            <a:off x="2094539" y="3575285"/>
            <a:ext cx="8104522" cy="1619269"/>
          </a:xfrm>
          <a:prstGeom prst="rect">
            <a:avLst/>
          </a:prstGeom>
        </p:spPr>
      </p:pic>
      <p:sp>
        <p:nvSpPr>
          <p:cNvPr id="20" name="Titel 1">
            <a:extLst>
              <a:ext uri="{FF2B5EF4-FFF2-40B4-BE49-F238E27FC236}">
                <a16:creationId xmlns:a16="http://schemas.microsoft.com/office/drawing/2014/main" id="{201F7DAB-0D23-B47F-4559-B5B09E9137F4}"/>
              </a:ext>
            </a:extLst>
          </p:cNvPr>
          <p:cNvSpPr txBox="1">
            <a:spLocks/>
          </p:cNvSpPr>
          <p:nvPr/>
        </p:nvSpPr>
        <p:spPr>
          <a:xfrm>
            <a:off x="6887411" y="12563"/>
            <a:ext cx="10871200" cy="817563"/>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400" b="1" i="0">
                <a:solidFill>
                  <a:schemeClr val="tx2"/>
                </a:solidFill>
                <a:latin typeface="Verdana"/>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a:lstStyle>
          <a:p>
            <a:r>
              <a:rPr lang="nl-NL" kern="0"/>
              <a:t>dit laten we achter wege…</a:t>
            </a:r>
          </a:p>
        </p:txBody>
      </p:sp>
    </p:spTree>
    <p:extLst>
      <p:ext uri="{BB962C8B-B14F-4D97-AF65-F5344CB8AC3E}">
        <p14:creationId xmlns:p14="http://schemas.microsoft.com/office/powerpoint/2010/main" val="16954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2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7000"/>
                            </p:stCondLst>
                            <p:childTnLst>
                              <p:par>
                                <p:cTn id="17" presetID="1" presetClass="entr" presetSubtype="0" fill="hold" nodeType="afterEffect">
                                  <p:stCondLst>
                                    <p:cond delay="2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9000"/>
                            </p:stCondLst>
                            <p:childTnLst>
                              <p:par>
                                <p:cTn id="20" presetID="1" presetClass="entr" presetSubtype="0" fill="hold" nodeType="afterEffect">
                                  <p:stCondLst>
                                    <p:cond delay="2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1000"/>
                            </p:stCondLst>
                            <p:childTnLst>
                              <p:par>
                                <p:cTn id="23" presetID="1" presetClass="entr" presetSubtype="0" fill="hold" grpId="0" nodeType="afterEffect">
                                  <p:stCondLst>
                                    <p:cond delay="200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231A9-128C-4A1F-8740-ED6DF008B5B3}"/>
              </a:ext>
            </a:extLst>
          </p:cNvPr>
          <p:cNvSpPr>
            <a:spLocks noGrp="1"/>
          </p:cNvSpPr>
          <p:nvPr>
            <p:ph type="title"/>
          </p:nvPr>
        </p:nvSpPr>
        <p:spPr>
          <a:xfrm>
            <a:off x="1744459" y="0"/>
            <a:ext cx="8415705" cy="994172"/>
          </a:xfrm>
        </p:spPr>
        <p:txBody>
          <a:bodyPr>
            <a:normAutofit/>
          </a:bodyPr>
          <a:lstStyle/>
          <a:p>
            <a:r>
              <a:rPr lang="nl-NL" i="1"/>
              <a:t>Waterbalans…</a:t>
            </a:r>
            <a:endParaRPr lang="nl-NL"/>
          </a:p>
        </p:txBody>
      </p:sp>
      <p:pic>
        <p:nvPicPr>
          <p:cNvPr id="10" name="Afbeelding 9">
            <a:extLst>
              <a:ext uri="{FF2B5EF4-FFF2-40B4-BE49-F238E27FC236}">
                <a16:creationId xmlns:a16="http://schemas.microsoft.com/office/drawing/2014/main" id="{1C006B88-A77A-6EC4-F631-53E097735C37}"/>
              </a:ext>
            </a:extLst>
          </p:cNvPr>
          <p:cNvPicPr>
            <a:picLocks noChangeAspect="1"/>
          </p:cNvPicPr>
          <p:nvPr/>
        </p:nvPicPr>
        <p:blipFill>
          <a:blip r:embed="rId3"/>
          <a:stretch>
            <a:fillRect/>
          </a:stretch>
        </p:blipFill>
        <p:spPr>
          <a:xfrm>
            <a:off x="9361715" y="5870727"/>
            <a:ext cx="2397351" cy="971448"/>
          </a:xfrm>
          <a:prstGeom prst="rect">
            <a:avLst/>
          </a:prstGeom>
        </p:spPr>
      </p:pic>
      <p:pic>
        <p:nvPicPr>
          <p:cNvPr id="8" name="Picture 2" descr="De balans bij het boekhouden: hoe werkt het?">
            <a:extLst>
              <a:ext uri="{FF2B5EF4-FFF2-40B4-BE49-F238E27FC236}">
                <a16:creationId xmlns:a16="http://schemas.microsoft.com/office/drawing/2014/main" id="{1FF63C31-5866-8327-9179-DA713657C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2417">
            <a:off x="7578881" y="1187630"/>
            <a:ext cx="4764546" cy="3473311"/>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C739EF05-563A-1380-D4FF-127EA23040FC}"/>
              </a:ext>
            </a:extLst>
          </p:cNvPr>
          <p:cNvSpPr txBox="1"/>
          <p:nvPr/>
        </p:nvSpPr>
        <p:spPr>
          <a:xfrm>
            <a:off x="687819" y="1201573"/>
            <a:ext cx="5494542" cy="923330"/>
          </a:xfrm>
          <a:prstGeom prst="rect">
            <a:avLst/>
          </a:prstGeom>
          <a:noFill/>
        </p:spPr>
        <p:txBody>
          <a:bodyPr wrap="square" rtlCol="0">
            <a:spAutoFit/>
          </a:bodyPr>
          <a:lstStyle/>
          <a:p>
            <a:pPr eaLnBrk="0" fontAlgn="base" hangingPunct="0">
              <a:spcBef>
                <a:spcPct val="0"/>
              </a:spcBef>
              <a:spcAft>
                <a:spcPct val="0"/>
              </a:spcAft>
            </a:pPr>
            <a:r>
              <a:rPr lang="nl-NL">
                <a:solidFill>
                  <a:srgbClr val="000097"/>
                </a:solidFill>
                <a:latin typeface="Arial" charset="0"/>
                <a:ea typeface="ＭＳ Ｐゴシック" charset="0"/>
              </a:rPr>
              <a:t>Een kwestie van boekhouding:</a:t>
            </a:r>
          </a:p>
          <a:p>
            <a:pPr eaLnBrk="0" fontAlgn="base" hangingPunct="0">
              <a:spcBef>
                <a:spcPct val="0"/>
              </a:spcBef>
              <a:spcAft>
                <a:spcPct val="0"/>
              </a:spcAft>
            </a:pPr>
            <a:r>
              <a:rPr lang="nl-NL">
                <a:solidFill>
                  <a:srgbClr val="000097"/>
                </a:solidFill>
                <a:latin typeface="Arial" charset="0"/>
                <a:ea typeface="ＭＳ Ｐゴシック" charset="0"/>
              </a:rPr>
              <a:t>	</a:t>
            </a:r>
            <a:r>
              <a:rPr lang="nl-NL" i="1">
                <a:solidFill>
                  <a:srgbClr val="000097"/>
                </a:solidFill>
                <a:latin typeface="Arial" charset="0"/>
                <a:ea typeface="ＭＳ Ｐゴシック" charset="0"/>
              </a:rPr>
              <a:t>Wat gaat erin – Wat gaat eruit?</a:t>
            </a:r>
            <a:endParaRPr lang="nl-NL">
              <a:solidFill>
                <a:srgbClr val="000097"/>
              </a:solidFill>
              <a:latin typeface="Arial" charset="0"/>
              <a:ea typeface="ＭＳ Ｐゴシック" charset="0"/>
            </a:endParaRPr>
          </a:p>
          <a:p>
            <a:pPr eaLnBrk="0" fontAlgn="base" hangingPunct="0">
              <a:spcBef>
                <a:spcPct val="0"/>
              </a:spcBef>
              <a:spcAft>
                <a:spcPct val="0"/>
              </a:spcAft>
            </a:pPr>
            <a:r>
              <a:rPr lang="nl-NL">
                <a:solidFill>
                  <a:srgbClr val="000097"/>
                </a:solidFill>
                <a:latin typeface="Arial" charset="0"/>
                <a:ea typeface="ＭＳ Ｐゴシック" charset="0"/>
              </a:rPr>
              <a:t>	</a:t>
            </a:r>
          </a:p>
        </p:txBody>
      </p:sp>
      <p:pic>
        <p:nvPicPr>
          <p:cNvPr id="1030" name="Picture 6" descr="Fieggentrio: De balans opmaken">
            <a:extLst>
              <a:ext uri="{FF2B5EF4-FFF2-40B4-BE49-F238E27FC236}">
                <a16:creationId xmlns:a16="http://schemas.microsoft.com/office/drawing/2014/main" id="{5A168B5D-1E3A-0A50-50D3-2DC912B35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03316">
            <a:off x="4035148" y="3542224"/>
            <a:ext cx="4998972" cy="27514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ale balance | Wirepoints">
            <a:extLst>
              <a:ext uri="{FF2B5EF4-FFF2-40B4-BE49-F238E27FC236}">
                <a16:creationId xmlns:a16="http://schemas.microsoft.com/office/drawing/2014/main" id="{3E70F816-2DB6-3424-C862-CA9974B12F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14" r="18318"/>
          <a:stretch/>
        </p:blipFill>
        <p:spPr bwMode="auto">
          <a:xfrm rot="21075194">
            <a:off x="389137" y="2332304"/>
            <a:ext cx="3750112" cy="296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10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2769BE-9125-F748-16E5-0E49C716943E}"/>
              </a:ext>
            </a:extLst>
          </p:cNvPr>
          <p:cNvSpPr>
            <a:spLocks noGrp="1"/>
          </p:cNvSpPr>
          <p:nvPr>
            <p:ph type="title"/>
          </p:nvPr>
        </p:nvSpPr>
        <p:spPr/>
        <p:txBody>
          <a:bodyPr/>
          <a:lstStyle/>
          <a:p>
            <a:r>
              <a:rPr lang="nl-NL"/>
              <a:t>De waterkringloop</a:t>
            </a:r>
          </a:p>
        </p:txBody>
      </p:sp>
      <p:sp>
        <p:nvSpPr>
          <p:cNvPr id="7" name="Tijdelijke aanduiding voor inhoud 6">
            <a:extLst>
              <a:ext uri="{FF2B5EF4-FFF2-40B4-BE49-F238E27FC236}">
                <a16:creationId xmlns:a16="http://schemas.microsoft.com/office/drawing/2014/main" id="{13628417-4DC0-4F97-4C1B-8FE6EEEB9ED8}"/>
              </a:ext>
            </a:extLst>
          </p:cNvPr>
          <p:cNvSpPr>
            <a:spLocks noGrp="1"/>
          </p:cNvSpPr>
          <p:nvPr>
            <p:ph idx="1"/>
          </p:nvPr>
        </p:nvSpPr>
        <p:spPr>
          <a:xfrm>
            <a:off x="182880" y="1215313"/>
            <a:ext cx="4114800" cy="3733800"/>
          </a:xfrm>
        </p:spPr>
        <p:txBody>
          <a:bodyPr/>
          <a:lstStyle/>
          <a:p>
            <a:r>
              <a:rPr lang="nl-NL"/>
              <a:t>De waterbalans verschilt </a:t>
            </a:r>
          </a:p>
          <a:p>
            <a:pPr>
              <a:buFont typeface="Arial" panose="020B0604020202020204" pitchFamily="34" charset="0"/>
              <a:buChar char="•"/>
            </a:pPr>
            <a:r>
              <a:rPr lang="nl-NL"/>
              <a:t>per gebied</a:t>
            </a:r>
          </a:p>
          <a:p>
            <a:pPr>
              <a:buFont typeface="Arial" panose="020B0604020202020204" pitchFamily="34" charset="0"/>
              <a:buChar char="•"/>
            </a:pPr>
            <a:r>
              <a:rPr lang="nl-NL"/>
              <a:t>per periode</a:t>
            </a:r>
          </a:p>
          <a:p>
            <a:endParaRPr lang="nl-NL"/>
          </a:p>
          <a:p>
            <a:r>
              <a:rPr lang="nl-NL"/>
              <a:t>Neerslag en verdamping de grootste posten in de waterbalans</a:t>
            </a:r>
          </a:p>
        </p:txBody>
      </p:sp>
      <p:pic>
        <p:nvPicPr>
          <p:cNvPr id="11" name="Afbeelding 10">
            <a:extLst>
              <a:ext uri="{FF2B5EF4-FFF2-40B4-BE49-F238E27FC236}">
                <a16:creationId xmlns:a16="http://schemas.microsoft.com/office/drawing/2014/main" id="{33392887-A622-165D-22D9-12AA5FEFBDE3}"/>
              </a:ext>
            </a:extLst>
          </p:cNvPr>
          <p:cNvPicPr>
            <a:picLocks noChangeAspect="1"/>
          </p:cNvPicPr>
          <p:nvPr/>
        </p:nvPicPr>
        <p:blipFill rotWithShape="1">
          <a:blip r:embed="rId3"/>
          <a:srcRect l="13750" t="17010" r="16750" b="9543"/>
          <a:stretch/>
        </p:blipFill>
        <p:spPr>
          <a:xfrm>
            <a:off x="4419599" y="1215313"/>
            <a:ext cx="7660641" cy="4427373"/>
          </a:xfrm>
          <a:prstGeom prst="rect">
            <a:avLst/>
          </a:prstGeom>
        </p:spPr>
      </p:pic>
    </p:spTree>
    <p:extLst>
      <p:ext uri="{BB962C8B-B14F-4D97-AF65-F5344CB8AC3E}">
        <p14:creationId xmlns:p14="http://schemas.microsoft.com/office/powerpoint/2010/main" val="129657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EE26B0E-E625-6D6F-41F8-87D67FEF4676}"/>
              </a:ext>
            </a:extLst>
          </p:cNvPr>
          <p:cNvSpPr txBox="1">
            <a:spLocks/>
          </p:cNvSpPr>
          <p:nvPr/>
        </p:nvSpPr>
        <p:spPr>
          <a:xfrm>
            <a:off x="250147" y="-79169"/>
            <a:ext cx="8415705" cy="994172"/>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400" b="1" i="0">
                <a:solidFill>
                  <a:schemeClr val="tx2"/>
                </a:solidFill>
                <a:latin typeface="Verdana"/>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ＭＳ Ｐゴシック" charset="0"/>
              </a:defRPr>
            </a:lvl9pPr>
          </a:lstStyle>
          <a:p>
            <a:r>
              <a:rPr lang="nl-NL" i="1" kern="0"/>
              <a:t>Water in balans… </a:t>
            </a:r>
            <a:endParaRPr lang="nl-NL" kern="0"/>
          </a:p>
        </p:txBody>
      </p:sp>
      <p:pic>
        <p:nvPicPr>
          <p:cNvPr id="13" name="Afbeelding 12">
            <a:extLst>
              <a:ext uri="{FF2B5EF4-FFF2-40B4-BE49-F238E27FC236}">
                <a16:creationId xmlns:a16="http://schemas.microsoft.com/office/drawing/2014/main" id="{FAC59E0E-451C-E0F2-C646-7B9CEBDBCB4D}"/>
              </a:ext>
            </a:extLst>
          </p:cNvPr>
          <p:cNvPicPr>
            <a:picLocks noChangeAspect="1"/>
          </p:cNvPicPr>
          <p:nvPr/>
        </p:nvPicPr>
        <p:blipFill>
          <a:blip r:embed="rId3"/>
          <a:stretch>
            <a:fillRect/>
          </a:stretch>
        </p:blipFill>
        <p:spPr>
          <a:xfrm>
            <a:off x="9361715" y="5870727"/>
            <a:ext cx="2397351" cy="971448"/>
          </a:xfrm>
          <a:prstGeom prst="rect">
            <a:avLst/>
          </a:prstGeom>
        </p:spPr>
      </p:pic>
      <p:pic>
        <p:nvPicPr>
          <p:cNvPr id="2" name="Afbeelding 7">
            <a:extLst>
              <a:ext uri="{FF2B5EF4-FFF2-40B4-BE49-F238E27FC236}">
                <a16:creationId xmlns:a16="http://schemas.microsoft.com/office/drawing/2014/main" id="{F9D67A05-DFB9-C29D-D3CF-B3CD570CA03A}"/>
              </a:ext>
            </a:extLst>
          </p:cNvPr>
          <p:cNvPicPr>
            <a:picLocks noChangeAspect="1"/>
          </p:cNvPicPr>
          <p:nvPr/>
        </p:nvPicPr>
        <p:blipFill rotWithShape="1">
          <a:blip r:embed="rId4">
            <a:extLst>
              <a:ext uri="{28A0092B-C50C-407E-A947-70E740481C1C}">
                <a14:useLocalDpi xmlns:a14="http://schemas.microsoft.com/office/drawing/2010/main" val="0"/>
              </a:ext>
            </a:extLst>
          </a:blip>
          <a:srcRect l="1174" t="2582" r="1497" b="1300"/>
          <a:stretch/>
        </p:blipFill>
        <p:spPr>
          <a:xfrm>
            <a:off x="0" y="859220"/>
            <a:ext cx="8489731" cy="5982955"/>
          </a:xfrm>
          <a:prstGeom prst="rect">
            <a:avLst/>
          </a:prstGeom>
        </p:spPr>
      </p:pic>
      <p:sp>
        <p:nvSpPr>
          <p:cNvPr id="3" name="Tekstvak 2">
            <a:extLst>
              <a:ext uri="{FF2B5EF4-FFF2-40B4-BE49-F238E27FC236}">
                <a16:creationId xmlns:a16="http://schemas.microsoft.com/office/drawing/2014/main" id="{EAA89931-7E3E-181A-33FF-887E43AABE52}"/>
              </a:ext>
            </a:extLst>
          </p:cNvPr>
          <p:cNvSpPr txBox="1"/>
          <p:nvPr/>
        </p:nvSpPr>
        <p:spPr>
          <a:xfrm>
            <a:off x="8783254" y="1134533"/>
            <a:ext cx="3119711" cy="3970318"/>
          </a:xfrm>
          <a:prstGeom prst="rect">
            <a:avLst/>
          </a:prstGeom>
          <a:noFill/>
        </p:spPr>
        <p:txBody>
          <a:bodyPr wrap="square" rtlCol="0">
            <a:spAutoFit/>
          </a:bodyPr>
          <a:lstStyle/>
          <a:p>
            <a:r>
              <a:rPr lang="nl-NL"/>
              <a:t>Hoe ziet dat eruit voor ons gebied? </a:t>
            </a:r>
          </a:p>
          <a:p>
            <a:endParaRPr lang="nl-NL"/>
          </a:p>
          <a:p>
            <a:r>
              <a:rPr lang="nl-NL"/>
              <a:t>We volgen de weg van het water…</a:t>
            </a:r>
          </a:p>
          <a:p>
            <a:endParaRPr lang="nl-NL"/>
          </a:p>
          <a:p>
            <a:r>
              <a:rPr lang="nl-NL"/>
              <a:t>In normale omstandigheden van hoog naar laag…</a:t>
            </a:r>
          </a:p>
          <a:p>
            <a:endParaRPr lang="nl-NL"/>
          </a:p>
          <a:p>
            <a:r>
              <a:rPr lang="nl-NL"/>
              <a:t>Oftewel met de zwaartekracht mee!</a:t>
            </a:r>
          </a:p>
          <a:p>
            <a:endParaRPr lang="nl-NL"/>
          </a:p>
          <a:p>
            <a:endParaRPr lang="nl-NL"/>
          </a:p>
          <a:p>
            <a:endParaRPr lang="nl-NL"/>
          </a:p>
        </p:txBody>
      </p:sp>
    </p:spTree>
    <p:extLst>
      <p:ext uri="{BB962C8B-B14F-4D97-AF65-F5344CB8AC3E}">
        <p14:creationId xmlns:p14="http://schemas.microsoft.com/office/powerpoint/2010/main" val="244706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1CD46-08F7-A05E-23AB-FA8F97F93254}"/>
              </a:ext>
            </a:extLst>
          </p:cNvPr>
          <p:cNvSpPr>
            <a:spLocks noGrp="1"/>
          </p:cNvSpPr>
          <p:nvPr>
            <p:ph type="title"/>
          </p:nvPr>
        </p:nvSpPr>
        <p:spPr/>
        <p:txBody>
          <a:bodyPr/>
          <a:lstStyle/>
          <a:p>
            <a:r>
              <a:rPr lang="nl-NL"/>
              <a:t>Wat gaat er in?</a:t>
            </a:r>
          </a:p>
        </p:txBody>
      </p:sp>
      <p:sp>
        <p:nvSpPr>
          <p:cNvPr id="3" name="Tijdelijke aanduiding voor inhoud 2">
            <a:extLst>
              <a:ext uri="{FF2B5EF4-FFF2-40B4-BE49-F238E27FC236}">
                <a16:creationId xmlns:a16="http://schemas.microsoft.com/office/drawing/2014/main" id="{EBF40D9A-ABEC-D2C5-F677-F3E5001902F0}"/>
              </a:ext>
            </a:extLst>
          </p:cNvPr>
          <p:cNvSpPr>
            <a:spLocks noGrp="1"/>
          </p:cNvSpPr>
          <p:nvPr>
            <p:ph idx="1"/>
          </p:nvPr>
        </p:nvSpPr>
        <p:spPr>
          <a:xfrm>
            <a:off x="446130" y="1122680"/>
            <a:ext cx="10871200" cy="3733800"/>
          </a:xfrm>
        </p:spPr>
        <p:txBody>
          <a:bodyPr/>
          <a:lstStyle/>
          <a:p>
            <a:r>
              <a:rPr lang="nl-NL"/>
              <a:t>En/of wat blijft er over?</a:t>
            </a:r>
          </a:p>
        </p:txBody>
      </p:sp>
      <p:pic>
        <p:nvPicPr>
          <p:cNvPr id="2050" name="Picture 2" descr="Hoe schadelijk is het eigenlijk om regenwater te drinken?">
            <a:extLst>
              <a:ext uri="{FF2B5EF4-FFF2-40B4-BE49-F238E27FC236}">
                <a16:creationId xmlns:a16="http://schemas.microsoft.com/office/drawing/2014/main" id="{8A6E3B22-05C8-E1F7-B14A-A6EA0E220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73754">
            <a:off x="6656411" y="1128052"/>
            <a:ext cx="5096593" cy="255163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6B4ABFBA-F25B-7A9C-7D90-0ECAF86B1C64}"/>
              </a:ext>
            </a:extLst>
          </p:cNvPr>
          <p:cNvPicPr>
            <a:picLocks noChangeAspect="1"/>
          </p:cNvPicPr>
          <p:nvPr/>
        </p:nvPicPr>
        <p:blipFill>
          <a:blip r:embed="rId4"/>
          <a:stretch>
            <a:fillRect/>
          </a:stretch>
        </p:blipFill>
        <p:spPr>
          <a:xfrm>
            <a:off x="134620" y="1695450"/>
            <a:ext cx="4648200" cy="5162550"/>
          </a:xfrm>
          <a:prstGeom prst="rect">
            <a:avLst/>
          </a:prstGeom>
        </p:spPr>
      </p:pic>
      <p:pic>
        <p:nvPicPr>
          <p:cNvPr id="2056" name="Picture 8" descr="Projecten - Flexpumps">
            <a:extLst>
              <a:ext uri="{FF2B5EF4-FFF2-40B4-BE49-F238E27FC236}">
                <a16:creationId xmlns:a16="http://schemas.microsoft.com/office/drawing/2014/main" id="{8133DA92-1ED7-071E-A606-37B9CDF21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27063">
            <a:off x="7977389" y="4093067"/>
            <a:ext cx="4879623" cy="27447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ntewarmte blijft niet lang | Foto | AD.nl">
            <a:extLst>
              <a:ext uri="{FF2B5EF4-FFF2-40B4-BE49-F238E27FC236}">
                <a16:creationId xmlns:a16="http://schemas.microsoft.com/office/drawing/2014/main" id="{871CB3A3-F399-35A5-571F-0AAC817CD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2598">
            <a:off x="4970499" y="3004089"/>
            <a:ext cx="4067364" cy="228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571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CC31473-6489-987D-B74C-DC5FB70B2858}"/>
              </a:ext>
            </a:extLst>
          </p:cNvPr>
          <p:cNvSpPr>
            <a:spLocks noGrp="1"/>
          </p:cNvSpPr>
          <p:nvPr>
            <p:ph type="body" sz="quarter" idx="10"/>
          </p:nvPr>
        </p:nvSpPr>
        <p:spPr>
          <a:xfrm>
            <a:off x="671339" y="911334"/>
            <a:ext cx="8250700" cy="2135187"/>
          </a:xfrm>
        </p:spPr>
        <p:txBody>
          <a:bodyPr/>
          <a:lstStyle/>
          <a:p>
            <a:r>
              <a:rPr lang="nl-NL"/>
              <a:t>Van het trage Veluwesysteem, tot het snelle laaggelegen systeem</a:t>
            </a:r>
          </a:p>
        </p:txBody>
      </p:sp>
      <p:sp>
        <p:nvSpPr>
          <p:cNvPr id="3" name="Titel 2">
            <a:extLst>
              <a:ext uri="{FF2B5EF4-FFF2-40B4-BE49-F238E27FC236}">
                <a16:creationId xmlns:a16="http://schemas.microsoft.com/office/drawing/2014/main" id="{410D2C95-9D15-C432-E2EF-D2E655E48CC6}"/>
              </a:ext>
            </a:extLst>
          </p:cNvPr>
          <p:cNvSpPr>
            <a:spLocks noGrp="1"/>
          </p:cNvSpPr>
          <p:nvPr>
            <p:ph type="title"/>
          </p:nvPr>
        </p:nvSpPr>
        <p:spPr/>
        <p:txBody>
          <a:bodyPr/>
          <a:lstStyle/>
          <a:p>
            <a:r>
              <a:rPr lang="nl-NL"/>
              <a:t>Verloop van grondwaterstand in de tijd</a:t>
            </a:r>
            <a:endParaRPr lang="nl-NL">
              <a:solidFill>
                <a:srgbClr val="FF0000"/>
              </a:solidFill>
            </a:endParaRPr>
          </a:p>
        </p:txBody>
      </p:sp>
      <p:pic>
        <p:nvPicPr>
          <p:cNvPr id="8" name="Afbeelding 7">
            <a:extLst>
              <a:ext uri="{FF2B5EF4-FFF2-40B4-BE49-F238E27FC236}">
                <a16:creationId xmlns:a16="http://schemas.microsoft.com/office/drawing/2014/main" id="{AECC152D-1854-49F9-05F5-4184E8C49C5D}"/>
              </a:ext>
            </a:extLst>
          </p:cNvPr>
          <p:cNvPicPr>
            <a:picLocks noChangeAspect="1"/>
          </p:cNvPicPr>
          <p:nvPr/>
        </p:nvPicPr>
        <p:blipFill>
          <a:blip r:embed="rId3"/>
          <a:stretch>
            <a:fillRect/>
          </a:stretch>
        </p:blipFill>
        <p:spPr>
          <a:xfrm>
            <a:off x="7091015" y="4351283"/>
            <a:ext cx="5100985" cy="2506717"/>
          </a:xfrm>
          <a:prstGeom prst="rect">
            <a:avLst/>
          </a:prstGeom>
        </p:spPr>
      </p:pic>
      <p:pic>
        <p:nvPicPr>
          <p:cNvPr id="6" name="Afbeelding 5">
            <a:extLst>
              <a:ext uri="{FF2B5EF4-FFF2-40B4-BE49-F238E27FC236}">
                <a16:creationId xmlns:a16="http://schemas.microsoft.com/office/drawing/2014/main" id="{6B243D6E-0105-32E5-AB6C-F248099F23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 y="1340734"/>
            <a:ext cx="7340600" cy="4778758"/>
          </a:xfrm>
          <a:prstGeom prst="rect">
            <a:avLst/>
          </a:prstGeom>
        </p:spPr>
      </p:pic>
      <p:sp>
        <p:nvSpPr>
          <p:cNvPr id="5" name="Tijdelijke aanduiding voor tekst 1">
            <a:extLst>
              <a:ext uri="{FF2B5EF4-FFF2-40B4-BE49-F238E27FC236}">
                <a16:creationId xmlns:a16="http://schemas.microsoft.com/office/drawing/2014/main" id="{AFED8DA9-D1D2-11ED-7F3B-D49A33233D9D}"/>
              </a:ext>
            </a:extLst>
          </p:cNvPr>
          <p:cNvSpPr txBox="1">
            <a:spLocks/>
          </p:cNvSpPr>
          <p:nvPr/>
        </p:nvSpPr>
        <p:spPr bwMode="auto">
          <a:xfrm>
            <a:off x="7594600" y="3046521"/>
            <a:ext cx="4597400" cy="2135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ts val="2800"/>
              </a:lnSpc>
              <a:spcBef>
                <a:spcPct val="0"/>
              </a:spcBef>
              <a:spcAft>
                <a:spcPct val="0"/>
              </a:spcAft>
              <a:defRPr>
                <a:solidFill>
                  <a:schemeClr val="tx1"/>
                </a:solidFill>
                <a:latin typeface="Verdana"/>
                <a:ea typeface="+mn-ea"/>
                <a:cs typeface="+mn-cs"/>
              </a:defRPr>
            </a:lvl1pPr>
            <a:lvl2pPr marL="742950" indent="-285750" algn="l" rtl="0" eaLnBrk="1" fontAlgn="base" hangingPunct="1">
              <a:lnSpc>
                <a:spcPts val="2800"/>
              </a:lnSpc>
              <a:spcBef>
                <a:spcPct val="0"/>
              </a:spcBef>
              <a:spcAft>
                <a:spcPct val="0"/>
              </a:spcAft>
              <a:buChar char="–"/>
              <a:defRPr>
                <a:solidFill>
                  <a:schemeClr val="tx1"/>
                </a:solidFill>
                <a:latin typeface="Verdana"/>
                <a:ea typeface="+mn-ea"/>
              </a:defRPr>
            </a:lvl2pPr>
            <a:lvl3pPr marL="1143000" indent="-228600" algn="l" rtl="0" eaLnBrk="1" fontAlgn="base" hangingPunct="1">
              <a:lnSpc>
                <a:spcPts val="2800"/>
              </a:lnSpc>
              <a:spcBef>
                <a:spcPct val="0"/>
              </a:spcBef>
              <a:spcAft>
                <a:spcPct val="0"/>
              </a:spcAft>
              <a:buChar char="•"/>
              <a:defRPr i="1">
                <a:solidFill>
                  <a:schemeClr val="tx1"/>
                </a:solidFill>
                <a:latin typeface="Verdana"/>
                <a:ea typeface="+mn-ea"/>
              </a:defRPr>
            </a:lvl3pPr>
            <a:lvl4pPr marL="1600200" indent="-228600" algn="l" rtl="0" eaLnBrk="1" fontAlgn="base" hangingPunct="1">
              <a:lnSpc>
                <a:spcPts val="2800"/>
              </a:lnSpc>
              <a:spcBef>
                <a:spcPct val="0"/>
              </a:spcBef>
              <a:spcAft>
                <a:spcPct val="0"/>
              </a:spcAft>
              <a:buChar char="–"/>
              <a:defRPr sz="1400">
                <a:solidFill>
                  <a:schemeClr val="tx1"/>
                </a:solidFill>
                <a:latin typeface="Verdana"/>
                <a:ea typeface="+mn-ea"/>
              </a:defRPr>
            </a:lvl4pPr>
            <a:lvl5pPr marL="2057400" indent="-228600" algn="l" rtl="0" eaLnBrk="1" fontAlgn="base" hangingPunct="1">
              <a:spcBef>
                <a:spcPct val="20000"/>
              </a:spcBef>
              <a:spcAft>
                <a:spcPct val="0"/>
              </a:spcAft>
              <a:defRPr sz="2000">
                <a:solidFill>
                  <a:schemeClr val="tx1"/>
                </a:solidFill>
                <a:latin typeface="Verdana"/>
                <a:ea typeface="+mn-ea"/>
              </a:defRPr>
            </a:lvl5pPr>
            <a:lvl6pPr marL="2514600" indent="-228600" algn="l" rtl="0" eaLnBrk="1" fontAlgn="base" hangingPunct="1">
              <a:spcBef>
                <a:spcPct val="20000"/>
              </a:spcBef>
              <a:spcAft>
                <a:spcPct val="0"/>
              </a:spcAft>
              <a:defRPr sz="2000">
                <a:solidFill>
                  <a:schemeClr val="tx1"/>
                </a:solidFill>
                <a:latin typeface="+mn-lt"/>
                <a:ea typeface="+mn-ea"/>
              </a:defRPr>
            </a:lvl6pPr>
            <a:lvl7pPr marL="2971800" indent="-228600" algn="l" rtl="0" eaLnBrk="1" fontAlgn="base" hangingPunct="1">
              <a:spcBef>
                <a:spcPct val="20000"/>
              </a:spcBef>
              <a:spcAft>
                <a:spcPct val="0"/>
              </a:spcAft>
              <a:defRPr sz="2000">
                <a:solidFill>
                  <a:schemeClr val="tx1"/>
                </a:solidFill>
                <a:latin typeface="+mn-lt"/>
                <a:ea typeface="+mn-ea"/>
              </a:defRPr>
            </a:lvl7pPr>
            <a:lvl8pPr marL="3429000" indent="-228600" algn="l" rtl="0" eaLnBrk="1" fontAlgn="base" hangingPunct="1">
              <a:spcBef>
                <a:spcPct val="20000"/>
              </a:spcBef>
              <a:spcAft>
                <a:spcPct val="0"/>
              </a:spcAft>
              <a:defRPr sz="2000">
                <a:solidFill>
                  <a:schemeClr val="tx1"/>
                </a:solidFill>
                <a:latin typeface="+mn-lt"/>
                <a:ea typeface="+mn-ea"/>
              </a:defRPr>
            </a:lvl8pPr>
            <a:lvl9pPr marL="3886200" indent="-228600" algn="l" rtl="0" eaLnBrk="1" fontAlgn="base" hangingPunct="1">
              <a:spcBef>
                <a:spcPct val="20000"/>
              </a:spcBef>
              <a:spcAft>
                <a:spcPct val="0"/>
              </a:spcAft>
              <a:defRPr sz="2000">
                <a:solidFill>
                  <a:schemeClr val="tx1"/>
                </a:solidFill>
                <a:latin typeface="+mn-lt"/>
                <a:ea typeface="+mn-ea"/>
              </a:defRPr>
            </a:lvl9pPr>
          </a:lstStyle>
          <a:p>
            <a:r>
              <a:rPr lang="nl-NL" kern="0"/>
              <a:t>Hoe is het gesteld met de voorraad?</a:t>
            </a:r>
          </a:p>
        </p:txBody>
      </p:sp>
    </p:spTree>
    <p:extLst>
      <p:ext uri="{BB962C8B-B14F-4D97-AF65-F5344CB8AC3E}">
        <p14:creationId xmlns:p14="http://schemas.microsoft.com/office/powerpoint/2010/main" val="359239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BF5F7-E33A-B0A0-4393-70067A575099}"/>
              </a:ext>
            </a:extLst>
          </p:cNvPr>
          <p:cNvSpPr>
            <a:spLocks noGrp="1"/>
          </p:cNvSpPr>
          <p:nvPr>
            <p:ph type="title"/>
          </p:nvPr>
        </p:nvSpPr>
        <p:spPr/>
        <p:txBody>
          <a:bodyPr/>
          <a:lstStyle/>
          <a:p>
            <a:r>
              <a:rPr lang="nl-NL"/>
              <a:t>Meten is (</a:t>
            </a:r>
            <a:r>
              <a:rPr lang="nl-NL" err="1"/>
              <a:t>z</a:t>
            </a:r>
            <a:r>
              <a:rPr lang="nl-NL"/>
              <a:t>)weten</a:t>
            </a:r>
            <a:endParaRPr lang="en-GB"/>
          </a:p>
        </p:txBody>
      </p:sp>
      <p:sp>
        <p:nvSpPr>
          <p:cNvPr id="3" name="Tijdelijke aanduiding voor inhoud 2">
            <a:extLst>
              <a:ext uri="{FF2B5EF4-FFF2-40B4-BE49-F238E27FC236}">
                <a16:creationId xmlns:a16="http://schemas.microsoft.com/office/drawing/2014/main" id="{E7CB5E60-F212-60D3-72F5-0F98D8A29743}"/>
              </a:ext>
            </a:extLst>
          </p:cNvPr>
          <p:cNvSpPr>
            <a:spLocks noGrp="1"/>
          </p:cNvSpPr>
          <p:nvPr>
            <p:ph idx="1"/>
          </p:nvPr>
        </p:nvSpPr>
        <p:spPr/>
        <p:txBody>
          <a:bodyPr/>
          <a:lstStyle/>
          <a:p>
            <a:r>
              <a:rPr lang="nl-NL"/>
              <a:t>Met </a:t>
            </a:r>
            <a:endParaRPr lang="en-GB"/>
          </a:p>
        </p:txBody>
      </p:sp>
      <p:pic>
        <p:nvPicPr>
          <p:cNvPr id="4" name="Afbeelding 3">
            <a:extLst>
              <a:ext uri="{FF2B5EF4-FFF2-40B4-BE49-F238E27FC236}">
                <a16:creationId xmlns:a16="http://schemas.microsoft.com/office/drawing/2014/main" id="{49933B54-FF94-54D5-93B6-6F4D71782E18}"/>
              </a:ext>
            </a:extLst>
          </p:cNvPr>
          <p:cNvPicPr>
            <a:picLocks noChangeAspect="1"/>
          </p:cNvPicPr>
          <p:nvPr/>
        </p:nvPicPr>
        <p:blipFill rotWithShape="1">
          <a:blip r:embed="rId2"/>
          <a:srcRect l="16208" t="6773" r="17302" b="6566"/>
          <a:stretch/>
        </p:blipFill>
        <p:spPr>
          <a:xfrm>
            <a:off x="539120" y="953378"/>
            <a:ext cx="6242680" cy="5752124"/>
          </a:xfrm>
          <a:prstGeom prst="rect">
            <a:avLst/>
          </a:prstGeom>
        </p:spPr>
      </p:pic>
      <p:sp>
        <p:nvSpPr>
          <p:cNvPr id="5" name="Tekstvak 4">
            <a:extLst>
              <a:ext uri="{FF2B5EF4-FFF2-40B4-BE49-F238E27FC236}">
                <a16:creationId xmlns:a16="http://schemas.microsoft.com/office/drawing/2014/main" id="{F2F6CBB4-5AEB-AD1E-3105-0F964B4DAF77}"/>
              </a:ext>
            </a:extLst>
          </p:cNvPr>
          <p:cNvSpPr txBox="1"/>
          <p:nvPr/>
        </p:nvSpPr>
        <p:spPr>
          <a:xfrm>
            <a:off x="7072526" y="1038045"/>
            <a:ext cx="4219148" cy="3416320"/>
          </a:xfrm>
          <a:prstGeom prst="rect">
            <a:avLst/>
          </a:prstGeom>
          <a:noFill/>
        </p:spPr>
        <p:txBody>
          <a:bodyPr wrap="square" rtlCol="0">
            <a:spAutoFit/>
          </a:bodyPr>
          <a:lstStyle/>
          <a:p>
            <a:r>
              <a:rPr lang="nl-NL"/>
              <a:t>Ontwikkeling van ons primaire meetnet met als doel:</a:t>
            </a:r>
          </a:p>
          <a:p>
            <a:endParaRPr lang="nl-NL"/>
          </a:p>
          <a:p>
            <a:pPr marL="342900" indent="-342900">
              <a:buFont typeface="+mj-lt"/>
              <a:buAutoNum type="arabicPeriod"/>
            </a:pPr>
            <a:r>
              <a:rPr lang="nl-NL"/>
              <a:t>kennisontwikkeling en systeeminzicht</a:t>
            </a:r>
          </a:p>
          <a:p>
            <a:pPr marL="342900" indent="-342900">
              <a:buFont typeface="+mj-lt"/>
              <a:buAutoNum type="arabicPeriod"/>
            </a:pPr>
            <a:r>
              <a:rPr lang="nl-NL"/>
              <a:t>ondersteuning beleid</a:t>
            </a:r>
          </a:p>
          <a:p>
            <a:pPr marL="342900" indent="-342900">
              <a:buFont typeface="+mj-lt"/>
              <a:buAutoNum type="arabicPeriod"/>
            </a:pPr>
            <a:r>
              <a:rPr lang="nl-NL"/>
              <a:t>peilbeheer</a:t>
            </a:r>
          </a:p>
          <a:p>
            <a:pPr marL="342900" indent="-342900">
              <a:buFont typeface="+mj-lt"/>
              <a:buAutoNum type="arabicPeriod"/>
            </a:pPr>
            <a:endParaRPr lang="nl-NL"/>
          </a:p>
          <a:p>
            <a:endParaRPr lang="nl-NL"/>
          </a:p>
          <a:p>
            <a:r>
              <a:rPr lang="nl-NL"/>
              <a:t>meetpuntendichtheid van </a:t>
            </a:r>
          </a:p>
          <a:p>
            <a:r>
              <a:rPr lang="nl-NL"/>
              <a:t>circa één meetpunt per 1.250 ha</a:t>
            </a:r>
          </a:p>
          <a:p>
            <a:endParaRPr lang="nl-NL"/>
          </a:p>
        </p:txBody>
      </p:sp>
    </p:spTree>
    <p:extLst>
      <p:ext uri="{BB962C8B-B14F-4D97-AF65-F5344CB8AC3E}">
        <p14:creationId xmlns:p14="http://schemas.microsoft.com/office/powerpoint/2010/main" val="8650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231A9-128C-4A1F-8740-ED6DF008B5B3}"/>
              </a:ext>
            </a:extLst>
          </p:cNvPr>
          <p:cNvSpPr>
            <a:spLocks noGrp="1"/>
          </p:cNvSpPr>
          <p:nvPr>
            <p:ph type="title"/>
          </p:nvPr>
        </p:nvSpPr>
        <p:spPr>
          <a:xfrm>
            <a:off x="1744459" y="0"/>
            <a:ext cx="9669499" cy="994172"/>
          </a:xfrm>
        </p:spPr>
        <p:txBody>
          <a:bodyPr>
            <a:normAutofit/>
          </a:bodyPr>
          <a:lstStyle/>
          <a:p>
            <a:r>
              <a:rPr lang="nl-NL" i="1"/>
              <a:t>De balans verschuift - KNMI'23-klimaatscenario's</a:t>
            </a:r>
            <a:endParaRPr lang="nl-NL"/>
          </a:p>
        </p:txBody>
      </p:sp>
      <p:sp>
        <p:nvSpPr>
          <p:cNvPr id="7" name="Tekstvak 6">
            <a:extLst>
              <a:ext uri="{FF2B5EF4-FFF2-40B4-BE49-F238E27FC236}">
                <a16:creationId xmlns:a16="http://schemas.microsoft.com/office/drawing/2014/main" id="{4613FBEB-AD94-47DC-B6C9-A020BFD87930}"/>
              </a:ext>
            </a:extLst>
          </p:cNvPr>
          <p:cNvSpPr txBox="1"/>
          <p:nvPr/>
        </p:nvSpPr>
        <p:spPr>
          <a:xfrm>
            <a:off x="332231" y="1201752"/>
            <a:ext cx="5783014"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noProof="0">
                <a:ln>
                  <a:noFill/>
                </a:ln>
                <a:solidFill>
                  <a:srgbClr val="000097"/>
                </a:solidFill>
                <a:effectLst/>
                <a:uLnTx/>
                <a:uFillTx/>
                <a:latin typeface="Arial" charset="0"/>
                <a:ea typeface="ＭＳ Ｐゴシック" charset="0"/>
              </a:rPr>
              <a:t>De Nederlandse </a:t>
            </a:r>
            <a:r>
              <a:rPr kumimoji="0" lang="nl-NL" sz="1800" b="1" i="1" u="none" strike="noStrike" kern="1200" cap="none" spc="0" normalizeH="0" baseline="0" noProof="0">
                <a:ln>
                  <a:noFill/>
                </a:ln>
                <a:solidFill>
                  <a:srgbClr val="000097"/>
                </a:solidFill>
                <a:effectLst/>
                <a:uLnTx/>
                <a:uFillTx/>
                <a:latin typeface="Arial" charset="0"/>
                <a:ea typeface="ＭＳ Ｐゴシック" charset="0"/>
              </a:rPr>
              <a:t>zomers</a:t>
            </a:r>
            <a:r>
              <a:rPr kumimoji="0" lang="nl-NL" sz="1800" b="0" i="1" u="none" strike="noStrike" kern="1200" cap="none" spc="0" normalizeH="0" baseline="0" noProof="0">
                <a:ln>
                  <a:noFill/>
                </a:ln>
                <a:solidFill>
                  <a:srgbClr val="000097"/>
                </a:solidFill>
                <a:effectLst/>
                <a:uLnTx/>
                <a:uFillTx/>
                <a:latin typeface="Arial" charset="0"/>
                <a:ea typeface="ＭＳ Ｐゴシック" charset="0"/>
              </a:rPr>
              <a:t> worden hoe dan ook </a:t>
            </a:r>
            <a:r>
              <a:rPr kumimoji="0" lang="nl-NL" sz="1800" b="1" i="1" u="none" strike="noStrike" kern="1200" cap="none" spc="0" normalizeH="0" baseline="0" noProof="0">
                <a:ln>
                  <a:noFill/>
                </a:ln>
                <a:solidFill>
                  <a:srgbClr val="000097"/>
                </a:solidFill>
                <a:effectLst/>
                <a:uLnTx/>
                <a:uFillTx/>
                <a:latin typeface="Arial" charset="0"/>
                <a:ea typeface="ＭＳ Ｐゴシック" charset="0"/>
              </a:rPr>
              <a:t>droger</a:t>
            </a:r>
            <a:r>
              <a:rPr kumimoji="0" lang="nl-NL" sz="1800" b="0" i="1" u="none" strike="noStrike" kern="1200" cap="none" spc="0" normalizeH="0" baseline="0" noProof="0">
                <a:ln>
                  <a:noFill/>
                </a:ln>
                <a:solidFill>
                  <a:srgbClr val="000097"/>
                </a:solidFill>
                <a:effectLst/>
                <a:uLnTx/>
                <a:uFillTx/>
                <a:latin typeface="Arial" charset="0"/>
                <a:ea typeface="ＭＳ Ｐゴシック" charset="0"/>
              </a:rPr>
              <a:t> en de </a:t>
            </a:r>
            <a:r>
              <a:rPr kumimoji="0" lang="nl-NL" sz="1800" b="1" i="1" u="none" strike="noStrike" kern="1200" cap="none" spc="0" normalizeH="0" baseline="0" noProof="0">
                <a:ln>
                  <a:noFill/>
                </a:ln>
                <a:solidFill>
                  <a:srgbClr val="000097"/>
                </a:solidFill>
                <a:effectLst/>
                <a:uLnTx/>
                <a:uFillTx/>
                <a:latin typeface="Arial" charset="0"/>
                <a:ea typeface="ＭＳ Ｐゴシック" charset="0"/>
              </a:rPr>
              <a:t>winters natter</a:t>
            </a:r>
            <a:r>
              <a:rPr kumimoji="0" lang="nl-NL" sz="1800" b="0" i="1" u="none" strike="noStrike" kern="1200" cap="none" spc="0" normalizeH="0" baseline="0" noProof="0">
                <a:ln>
                  <a:noFill/>
                </a:ln>
                <a:solidFill>
                  <a:srgbClr val="000097"/>
                </a:solidFill>
                <a:effectLst/>
                <a:uLnTx/>
                <a:uFillTx/>
                <a:latin typeface="Arial" charset="0"/>
                <a:ea typeface="ＭＳ Ｐゴシック" charset="0"/>
              </a:rPr>
              <a:t>…</a:t>
            </a:r>
          </a:p>
        </p:txBody>
      </p:sp>
      <p:sp>
        <p:nvSpPr>
          <p:cNvPr id="20" name="Tekstvak 19">
            <a:extLst>
              <a:ext uri="{FF2B5EF4-FFF2-40B4-BE49-F238E27FC236}">
                <a16:creationId xmlns:a16="http://schemas.microsoft.com/office/drawing/2014/main" id="{84CEAEE7-9F69-A863-C289-35F23F27A77F}"/>
              </a:ext>
            </a:extLst>
          </p:cNvPr>
          <p:cNvSpPr txBox="1"/>
          <p:nvPr/>
        </p:nvSpPr>
        <p:spPr>
          <a:xfrm>
            <a:off x="312986" y="6417366"/>
            <a:ext cx="690389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noProof="0">
                <a:ln>
                  <a:noFill/>
                </a:ln>
                <a:solidFill>
                  <a:srgbClr val="000097"/>
                </a:solidFill>
                <a:effectLst/>
                <a:uLnTx/>
                <a:uFillTx/>
                <a:latin typeface="Arial" charset="0"/>
                <a:ea typeface="ＭＳ Ｐゴシック" charset="0"/>
              </a:rPr>
              <a:t>Het </a:t>
            </a:r>
            <a:r>
              <a:rPr kumimoji="0" lang="nl-NL" sz="1800" b="1" i="1" u="none" strike="noStrike" kern="1200" cap="none" spc="0" normalizeH="0" baseline="0" noProof="0">
                <a:ln>
                  <a:noFill/>
                </a:ln>
                <a:solidFill>
                  <a:srgbClr val="000097"/>
                </a:solidFill>
                <a:effectLst/>
                <a:uLnTx/>
                <a:uFillTx/>
                <a:latin typeface="Arial" charset="0"/>
                <a:ea typeface="ＭＳ Ｐゴシック" charset="0"/>
              </a:rPr>
              <a:t>klimaat</a:t>
            </a:r>
            <a:r>
              <a:rPr kumimoji="0" lang="nl-NL" sz="1800" b="0" i="1" u="none" strike="noStrike" kern="1200" cap="none" spc="0" normalizeH="0" baseline="0" noProof="0">
                <a:ln>
                  <a:noFill/>
                </a:ln>
                <a:solidFill>
                  <a:srgbClr val="000097"/>
                </a:solidFill>
                <a:effectLst/>
                <a:uLnTx/>
                <a:uFillTx/>
                <a:latin typeface="Arial" charset="0"/>
                <a:ea typeface="ＭＳ Ｐゴシック" charset="0"/>
              </a:rPr>
              <a:t> verandert… Wat betekent dat voor de </a:t>
            </a:r>
            <a:r>
              <a:rPr lang="nl-NL" b="1" i="1">
                <a:solidFill>
                  <a:srgbClr val="000097"/>
                </a:solidFill>
                <a:latin typeface="Arial" charset="0"/>
                <a:ea typeface="ＭＳ Ｐゴシック" charset="0"/>
              </a:rPr>
              <a:t>waterbalans</a:t>
            </a:r>
            <a:r>
              <a:rPr kumimoji="0" lang="nl-NL" sz="1800" b="1" i="1" u="none" strike="noStrike" kern="1200" cap="none" spc="0" normalizeH="0" baseline="0" noProof="0">
                <a:ln>
                  <a:noFill/>
                </a:ln>
                <a:solidFill>
                  <a:srgbClr val="000097"/>
                </a:solidFill>
                <a:effectLst/>
                <a:uLnTx/>
                <a:uFillTx/>
                <a:latin typeface="Arial" charset="0"/>
                <a:ea typeface="ＭＳ Ｐゴシック" charset="0"/>
              </a:rPr>
              <a:t>?</a:t>
            </a:r>
          </a:p>
        </p:txBody>
      </p:sp>
      <p:pic>
        <p:nvPicPr>
          <p:cNvPr id="3" name="Afbeelding 2">
            <a:extLst>
              <a:ext uri="{FF2B5EF4-FFF2-40B4-BE49-F238E27FC236}">
                <a16:creationId xmlns:a16="http://schemas.microsoft.com/office/drawing/2014/main" id="{2FE1071C-572D-6441-D353-2EE564A27D0A}"/>
              </a:ext>
            </a:extLst>
          </p:cNvPr>
          <p:cNvPicPr>
            <a:picLocks noChangeAspect="1"/>
          </p:cNvPicPr>
          <p:nvPr/>
        </p:nvPicPr>
        <p:blipFill>
          <a:blip r:embed="rId3"/>
          <a:stretch>
            <a:fillRect/>
          </a:stretch>
        </p:blipFill>
        <p:spPr>
          <a:xfrm>
            <a:off x="9361715" y="5870727"/>
            <a:ext cx="2397351" cy="971448"/>
          </a:xfrm>
          <a:prstGeom prst="rect">
            <a:avLst/>
          </a:prstGeom>
        </p:spPr>
      </p:pic>
      <p:grpSp>
        <p:nvGrpSpPr>
          <p:cNvPr id="13" name="Groep 12">
            <a:extLst>
              <a:ext uri="{FF2B5EF4-FFF2-40B4-BE49-F238E27FC236}">
                <a16:creationId xmlns:a16="http://schemas.microsoft.com/office/drawing/2014/main" id="{8A1F86FE-8B3C-4519-41D3-2148DC383DC5}"/>
              </a:ext>
            </a:extLst>
          </p:cNvPr>
          <p:cNvGrpSpPr/>
          <p:nvPr/>
        </p:nvGrpSpPr>
        <p:grpSpPr>
          <a:xfrm rot="1287138">
            <a:off x="5831934" y="1450689"/>
            <a:ext cx="7059561" cy="3567161"/>
            <a:chOff x="4522839" y="2687410"/>
            <a:chExt cx="7059561" cy="3567161"/>
          </a:xfrm>
        </p:grpSpPr>
        <p:sp>
          <p:nvSpPr>
            <p:cNvPr id="14" name="Tijdelijke aanduiding voor inhoud 2">
              <a:extLst>
                <a:ext uri="{FF2B5EF4-FFF2-40B4-BE49-F238E27FC236}">
                  <a16:creationId xmlns:a16="http://schemas.microsoft.com/office/drawing/2014/main" id="{8B6C3C30-EA4B-2BD4-5346-D0A63D5615B2}"/>
                </a:ext>
              </a:extLst>
            </p:cNvPr>
            <p:cNvSpPr>
              <a:spLocks noGrp="1"/>
            </p:cNvSpPr>
            <p:nvPr>
              <p:ph idx="1"/>
            </p:nvPr>
          </p:nvSpPr>
          <p:spPr>
            <a:xfrm>
              <a:off x="5869857" y="2687410"/>
              <a:ext cx="5299588" cy="444520"/>
            </a:xfrm>
          </p:spPr>
          <p:txBody>
            <a:bodyPr/>
            <a:lstStyle/>
            <a:p>
              <a:r>
                <a:rPr lang="nl-NL"/>
                <a:t>Zomer 				Winter</a:t>
              </a:r>
            </a:p>
            <a:p>
              <a:endParaRPr lang="nl-NL"/>
            </a:p>
          </p:txBody>
        </p:sp>
        <p:pic>
          <p:nvPicPr>
            <p:cNvPr id="15" name="Afbeelding 14">
              <a:extLst>
                <a:ext uri="{FF2B5EF4-FFF2-40B4-BE49-F238E27FC236}">
                  <a16:creationId xmlns:a16="http://schemas.microsoft.com/office/drawing/2014/main" id="{1DE0045A-8BAB-A115-589E-CDEECA3E8F39}"/>
                </a:ext>
              </a:extLst>
            </p:cNvPr>
            <p:cNvPicPr>
              <a:picLocks noChangeAspect="1"/>
            </p:cNvPicPr>
            <p:nvPr/>
          </p:nvPicPr>
          <p:blipFill>
            <a:blip r:embed="rId4"/>
            <a:stretch>
              <a:fillRect/>
            </a:stretch>
          </p:blipFill>
          <p:spPr>
            <a:xfrm>
              <a:off x="4522839" y="3189364"/>
              <a:ext cx="7059561" cy="2322142"/>
            </a:xfrm>
            <a:prstGeom prst="rect">
              <a:avLst/>
            </a:prstGeom>
          </p:spPr>
        </p:pic>
        <p:sp>
          <p:nvSpPr>
            <p:cNvPr id="16" name="Tekstvak 15">
              <a:extLst>
                <a:ext uri="{FF2B5EF4-FFF2-40B4-BE49-F238E27FC236}">
                  <a16:creationId xmlns:a16="http://schemas.microsoft.com/office/drawing/2014/main" id="{0910E86C-1612-B85F-5E3E-63F2FB5130D3}"/>
                </a:ext>
              </a:extLst>
            </p:cNvPr>
            <p:cNvSpPr txBox="1">
              <a:spLocks/>
            </p:cNvSpPr>
            <p:nvPr/>
          </p:nvSpPr>
          <p:spPr>
            <a:xfrm>
              <a:off x="5083277" y="5421868"/>
              <a:ext cx="2339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a:ln>
                    <a:noFill/>
                  </a:ln>
                  <a:solidFill>
                    <a:srgbClr val="000097"/>
                  </a:solidFill>
                  <a:effectLst/>
                  <a:uLnTx/>
                  <a:uFillTx/>
                  <a:latin typeface="Arial"/>
                  <a:ea typeface="ＭＳ Ｐゴシック"/>
                </a:rPr>
                <a:t>nat 	          droog</a:t>
              </a:r>
            </a:p>
          </p:txBody>
        </p:sp>
        <p:sp>
          <p:nvSpPr>
            <p:cNvPr id="17" name="Tekstvak 16">
              <a:extLst>
                <a:ext uri="{FF2B5EF4-FFF2-40B4-BE49-F238E27FC236}">
                  <a16:creationId xmlns:a16="http://schemas.microsoft.com/office/drawing/2014/main" id="{143C7DAC-F776-A0D4-6A0C-B9573C6DEC3E}"/>
                </a:ext>
              </a:extLst>
            </p:cNvPr>
            <p:cNvSpPr txBox="1">
              <a:spLocks/>
            </p:cNvSpPr>
            <p:nvPr/>
          </p:nvSpPr>
          <p:spPr>
            <a:xfrm>
              <a:off x="8676967" y="5421868"/>
              <a:ext cx="2339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a:ln>
                    <a:noFill/>
                  </a:ln>
                  <a:solidFill>
                    <a:srgbClr val="000097"/>
                  </a:solidFill>
                  <a:effectLst/>
                  <a:uLnTx/>
                  <a:uFillTx/>
                  <a:latin typeface="Arial"/>
                  <a:ea typeface="ＭＳ Ｐゴシック"/>
                </a:rPr>
                <a:t>nat 	          droog</a:t>
              </a:r>
            </a:p>
          </p:txBody>
        </p:sp>
        <p:pic>
          <p:nvPicPr>
            <p:cNvPr id="19" name="Afbeelding 18">
              <a:extLst>
                <a:ext uri="{FF2B5EF4-FFF2-40B4-BE49-F238E27FC236}">
                  <a16:creationId xmlns:a16="http://schemas.microsoft.com/office/drawing/2014/main" id="{05568143-F4F7-C949-B3A4-D0F900390909}"/>
                </a:ext>
              </a:extLst>
            </p:cNvPr>
            <p:cNvPicPr>
              <a:picLocks noChangeAspect="1"/>
            </p:cNvPicPr>
            <p:nvPr/>
          </p:nvPicPr>
          <p:blipFill>
            <a:blip r:embed="rId5"/>
            <a:stretch>
              <a:fillRect/>
            </a:stretch>
          </p:blipFill>
          <p:spPr>
            <a:xfrm>
              <a:off x="6690354" y="5873518"/>
              <a:ext cx="2724530" cy="381053"/>
            </a:xfrm>
            <a:prstGeom prst="rect">
              <a:avLst/>
            </a:prstGeom>
          </p:spPr>
        </p:pic>
      </p:grpSp>
      <p:pic>
        <p:nvPicPr>
          <p:cNvPr id="5" name="Afbeelding 4" descr="Afbeelding met diagram, tekst, Perceel, lijn&#10;&#10;Automatisch gegenereerde beschrijving">
            <a:extLst>
              <a:ext uri="{FF2B5EF4-FFF2-40B4-BE49-F238E27FC236}">
                <a16:creationId xmlns:a16="http://schemas.microsoft.com/office/drawing/2014/main" id="{F28687AF-D8E3-43D8-D8A7-5012F4C6AF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84900"/>
            <a:ext cx="6173909" cy="3732466"/>
          </a:xfrm>
          <a:prstGeom prst="rect">
            <a:avLst/>
          </a:prstGeom>
        </p:spPr>
      </p:pic>
    </p:spTree>
    <p:extLst>
      <p:ext uri="{BB962C8B-B14F-4D97-AF65-F5344CB8AC3E}">
        <p14:creationId xmlns:p14="http://schemas.microsoft.com/office/powerpoint/2010/main" val="2788313616"/>
      </p:ext>
    </p:extLst>
  </p:cSld>
  <p:clrMapOvr>
    <a:masterClrMapping/>
  </p:clrMapOvr>
</p:sld>
</file>

<file path=ppt/theme/theme1.xml><?xml version="1.0" encoding="utf-8"?>
<a:theme xmlns:a="http://schemas.openxmlformats.org/drawingml/2006/main" name="BasispresentatieWVV">
  <a:themeElements>
    <a:clrScheme name="Office-thema 1">
      <a:dk1>
        <a:srgbClr val="000097"/>
      </a:dk1>
      <a:lt1>
        <a:srgbClr val="FFFFFF"/>
      </a:lt1>
      <a:dk2>
        <a:srgbClr val="FFFFFF"/>
      </a:dk2>
      <a:lt2>
        <a:srgbClr val="000020"/>
      </a:lt2>
      <a:accent1>
        <a:srgbClr val="C0C0E4"/>
      </a:accent1>
      <a:accent2>
        <a:srgbClr val="CC3219"/>
      </a:accent2>
      <a:accent3>
        <a:srgbClr val="FFFFFF"/>
      </a:accent3>
      <a:accent4>
        <a:srgbClr val="000080"/>
      </a:accent4>
      <a:accent5>
        <a:srgbClr val="DCDCEF"/>
      </a:accent5>
      <a:accent6>
        <a:srgbClr val="B92C16"/>
      </a:accent6>
      <a:hlink>
        <a:srgbClr val="009A54"/>
      </a:hlink>
      <a:folHlink>
        <a:srgbClr val="9C94CA"/>
      </a:folHlink>
    </a:clrScheme>
    <a:fontScheme name="Office-them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thema 1">
        <a:dk1>
          <a:srgbClr val="000097"/>
        </a:dk1>
        <a:lt1>
          <a:srgbClr val="FFFFFF"/>
        </a:lt1>
        <a:dk2>
          <a:srgbClr val="FFFFFF"/>
        </a:dk2>
        <a:lt2>
          <a:srgbClr val="000020"/>
        </a:lt2>
        <a:accent1>
          <a:srgbClr val="C0C0E4"/>
        </a:accent1>
        <a:accent2>
          <a:srgbClr val="CC3219"/>
        </a:accent2>
        <a:accent3>
          <a:srgbClr val="FFFFFF"/>
        </a:accent3>
        <a:accent4>
          <a:srgbClr val="000080"/>
        </a:accent4>
        <a:accent5>
          <a:srgbClr val="DCDCEF"/>
        </a:accent5>
        <a:accent6>
          <a:srgbClr val="B92C16"/>
        </a:accent6>
        <a:hlink>
          <a:srgbClr val="009A54"/>
        </a:hlink>
        <a:folHlink>
          <a:srgbClr val="9C94C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nieuw.pptx" id="{3D56BA3C-25D4-46E0-B650-028CCA0C85DB}" vid="{D61EEFA4-6905-4314-B992-1AEE8958779E}"/>
    </a:ext>
  </a:extLst>
</a:theme>
</file>

<file path=ppt/theme/theme2.xml><?xml version="1.0" encoding="utf-8"?>
<a:theme xmlns:a="http://schemas.openxmlformats.org/drawingml/2006/main" name="1_BasispresentatieWVV">
  <a:themeElements>
    <a:clrScheme name="Office-thema 1">
      <a:dk1>
        <a:srgbClr val="000097"/>
      </a:dk1>
      <a:lt1>
        <a:srgbClr val="FFFFFF"/>
      </a:lt1>
      <a:dk2>
        <a:srgbClr val="FFFFFF"/>
      </a:dk2>
      <a:lt2>
        <a:srgbClr val="000020"/>
      </a:lt2>
      <a:accent1>
        <a:srgbClr val="C0C0E4"/>
      </a:accent1>
      <a:accent2>
        <a:srgbClr val="CC3219"/>
      </a:accent2>
      <a:accent3>
        <a:srgbClr val="FFFFFF"/>
      </a:accent3>
      <a:accent4>
        <a:srgbClr val="000080"/>
      </a:accent4>
      <a:accent5>
        <a:srgbClr val="DCDCEF"/>
      </a:accent5>
      <a:accent6>
        <a:srgbClr val="B92C16"/>
      </a:accent6>
      <a:hlink>
        <a:srgbClr val="009A54"/>
      </a:hlink>
      <a:folHlink>
        <a:srgbClr val="9C94CA"/>
      </a:folHlink>
    </a:clrScheme>
    <a:fontScheme name="Office-them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thema 1">
        <a:dk1>
          <a:srgbClr val="000097"/>
        </a:dk1>
        <a:lt1>
          <a:srgbClr val="FFFFFF"/>
        </a:lt1>
        <a:dk2>
          <a:srgbClr val="FFFFFF"/>
        </a:dk2>
        <a:lt2>
          <a:srgbClr val="000020"/>
        </a:lt2>
        <a:accent1>
          <a:srgbClr val="C0C0E4"/>
        </a:accent1>
        <a:accent2>
          <a:srgbClr val="CC3219"/>
        </a:accent2>
        <a:accent3>
          <a:srgbClr val="FFFFFF"/>
        </a:accent3>
        <a:accent4>
          <a:srgbClr val="000080"/>
        </a:accent4>
        <a:accent5>
          <a:srgbClr val="DCDCEF"/>
        </a:accent5>
        <a:accent6>
          <a:srgbClr val="B92C16"/>
        </a:accent6>
        <a:hlink>
          <a:srgbClr val="009A54"/>
        </a:hlink>
        <a:folHlink>
          <a:srgbClr val="9C94C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nieuw.pptx" id="{3D56BA3C-25D4-46E0-B650-028CCA0C85DB}" vid="{D61EEFA4-6905-4314-B992-1AEE8958779E}"/>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9ACBDEA2DD044E8DE6982D4D0F0695" ma:contentTypeVersion="18" ma:contentTypeDescription="Een nieuw document maken." ma:contentTypeScope="" ma:versionID="061c9df9cf4d12d85155465910dda113">
  <xsd:schema xmlns:xsd="http://www.w3.org/2001/XMLSchema" xmlns:xs="http://www.w3.org/2001/XMLSchema" xmlns:p="http://schemas.microsoft.com/office/2006/metadata/properties" xmlns:ns2="3e09b989-8018-4507-b5a2-e9a48e27ecfc" xmlns:ns3="f0223504-21ce-4216-8c29-48ec563c46ae" targetNamespace="http://schemas.microsoft.com/office/2006/metadata/properties" ma:root="true" ma:fieldsID="c5dd6577629bbd76892e5eafcd12bf7f" ns2:_="" ns3:_="">
    <xsd:import namespace="3e09b989-8018-4507-b5a2-e9a48e27ecfc"/>
    <xsd:import namespace="f0223504-21ce-4216-8c29-48ec563c46a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9b989-8018-4507-b5a2-e9a48e27ec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c15798b9-d85f-4e40-bcfc-5fb28d00c32a"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223504-21ce-4216-8c29-48ec563c46ae"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5ba90dae-1a80-455a-8fbe-0b8aa909d985}" ma:internalName="TaxCatchAll" ma:showField="CatchAllData" ma:web="f0223504-21ce-4216-8c29-48ec563c46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223504-21ce-4216-8c29-48ec563c46ae" xsi:nil="true"/>
    <lcf76f155ced4ddcb4097134ff3c332f xmlns="3e09b989-8018-4507-b5a2-e9a48e27ecf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540B76-35BF-4FBA-8A31-9C02830CEFD5}"/>
</file>

<file path=customXml/itemProps2.xml><?xml version="1.0" encoding="utf-8"?>
<ds:datastoreItem xmlns:ds="http://schemas.openxmlformats.org/officeDocument/2006/customXml" ds:itemID="{ABCF8016-0A9A-4D6F-AA9B-5019ED9D0935}"/>
</file>

<file path=customXml/itemProps3.xml><?xml version="1.0" encoding="utf-8"?>
<ds:datastoreItem xmlns:ds="http://schemas.openxmlformats.org/officeDocument/2006/customXml" ds:itemID="{24C50EBB-CF10-4023-A0C3-57953BD520FE}"/>
</file>

<file path=docProps/app.xml><?xml version="1.0" encoding="utf-8"?>
<Properties xmlns="http://schemas.openxmlformats.org/officeDocument/2006/extended-properties" xmlns:vt="http://schemas.openxmlformats.org/officeDocument/2006/docPropsVTypes">
  <TotalTime>0</TotalTime>
  <Words>837</Words>
  <Application>Microsoft Office PowerPoint</Application>
  <PresentationFormat>Breedbeeld</PresentationFormat>
  <Paragraphs>79</Paragraphs>
  <Slides>12</Slides>
  <Notes>9</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12</vt:i4>
      </vt:variant>
    </vt:vector>
  </HeadingPairs>
  <TitlesOfParts>
    <vt:vector size="20" baseType="lpstr">
      <vt:lpstr>ＭＳ Ｐゴシック</vt:lpstr>
      <vt:lpstr>Arial</vt:lpstr>
      <vt:lpstr>Calibri</vt:lpstr>
      <vt:lpstr>Sans</vt:lpstr>
      <vt:lpstr>Times New Roman</vt:lpstr>
      <vt:lpstr>Verdana</vt:lpstr>
      <vt:lpstr>BasispresentatieWVV</vt:lpstr>
      <vt:lpstr>1_BasispresentatieWVV</vt:lpstr>
      <vt:lpstr>(Grond)Water in balans…?</vt:lpstr>
      <vt:lpstr>Grondwater in balans…</vt:lpstr>
      <vt:lpstr>Waterbalans…</vt:lpstr>
      <vt:lpstr>De waterkringloop</vt:lpstr>
      <vt:lpstr>PowerPoint-presentatie</vt:lpstr>
      <vt:lpstr>Wat gaat er in?</vt:lpstr>
      <vt:lpstr>Verloop van grondwaterstand in de tijd</vt:lpstr>
      <vt:lpstr>Meten is (z)weten</vt:lpstr>
      <vt:lpstr>De balans verschuift - KNMI'23-klimaatscenario's</vt:lpstr>
      <vt:lpstr>Van klimaatscenario’s naar Deltascenario’s 2024</vt:lpstr>
      <vt:lpstr>Balanceren…</vt:lpstr>
      <vt:lpstr>Balanceren…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vasthouden webinar</dc:title>
  <dc:creator>Werfhorst, Harmen van de</dc:creator>
  <cp:lastModifiedBy>Werfhorst, Harmen van de</cp:lastModifiedBy>
  <cp:revision>1</cp:revision>
  <dcterms:created xsi:type="dcterms:W3CDTF">2022-11-29T15:51:05Z</dcterms:created>
  <dcterms:modified xsi:type="dcterms:W3CDTF">2024-10-02T18:17:06Z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0x010100AF9ACBDEA2DD044E8DE6982D4D0F0695</vt:lpwstr>
  </property>
</Properties>
</file>