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02" r:id="rId5"/>
    <p:sldMasterId id="2147483680" r:id="rId6"/>
  </p:sldMasterIdLst>
  <p:notesMasterIdLst>
    <p:notesMasterId r:id="rId24"/>
  </p:notesMasterIdLst>
  <p:sldIdLst>
    <p:sldId id="256" r:id="rId7"/>
    <p:sldId id="1897" r:id="rId8"/>
    <p:sldId id="1899" r:id="rId9"/>
    <p:sldId id="278" r:id="rId10"/>
    <p:sldId id="272" r:id="rId11"/>
    <p:sldId id="2019" r:id="rId12"/>
    <p:sldId id="274" r:id="rId13"/>
    <p:sldId id="276" r:id="rId14"/>
    <p:sldId id="279" r:id="rId15"/>
    <p:sldId id="277" r:id="rId16"/>
    <p:sldId id="273" r:id="rId17"/>
    <p:sldId id="2016" r:id="rId18"/>
    <p:sldId id="1898" r:id="rId19"/>
    <p:sldId id="949" r:id="rId20"/>
    <p:sldId id="2004" r:id="rId21"/>
    <p:sldId id="2017" r:id="rId22"/>
    <p:sldId id="941" r:id="rId23"/>
  </p:sldIdLst>
  <p:sldSz cx="9144000" cy="5143500" type="screen16x9"/>
  <p:notesSz cx="6858000" cy="9144000"/>
  <p:defaultTex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DBAB5"/>
    <a:srgbClr val="BAB7B2"/>
    <a:srgbClr val="777777"/>
    <a:srgbClr val="4AAFE0"/>
    <a:srgbClr val="2C3C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Stijl, licht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56954" autoAdjust="0"/>
  </p:normalViewPr>
  <p:slideViewPr>
    <p:cSldViewPr snapToGrid="0">
      <p:cViewPr varScale="1">
        <p:scale>
          <a:sx n="84" d="100"/>
          <a:sy n="84" d="100"/>
        </p:scale>
        <p:origin x="2430" y="78"/>
      </p:cViewPr>
      <p:guideLst/>
    </p:cSldViewPr>
  </p:slideViewPr>
  <p:notesTextViewPr>
    <p:cViewPr>
      <p:scale>
        <a:sx n="1" d="1"/>
        <a:sy n="1" d="1"/>
      </p:scale>
      <p:origin x="0" y="-72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9898493954674"/>
          <c:y val="0.15118234789257012"/>
          <c:w val="0.72433682531370702"/>
          <c:h val="0.76134202629435099"/>
        </c:manualLayout>
      </c:layout>
      <c:lineChart>
        <c:grouping val="standard"/>
        <c:varyColors val="0"/>
        <c:ser>
          <c:idx val="0"/>
          <c:order val="0"/>
          <c:tx>
            <c:strRef>
              <c:f>Blad1!$B$1</c:f>
              <c:strCache>
                <c:ptCount val="1"/>
                <c:pt idx="0">
                  <c:v>Qwerkelijk</c:v>
                </c:pt>
              </c:strCache>
            </c:strRef>
          </c:tx>
          <c:spPr>
            <a:ln w="25400" cap="rnd">
              <a:solidFill>
                <a:srgbClr val="C2007B"/>
              </a:solidFill>
              <a:round/>
            </a:ln>
            <a:effectLst/>
          </c:spPr>
          <c:marker>
            <c:symbol val="none"/>
          </c:marker>
          <c:cat>
            <c:numRef>
              <c:f>Blad1!$A$2:$A$10</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Blad1!$B$2:$B$10</c:f>
              <c:numCache>
                <c:formatCode>#,##0</c:formatCode>
                <c:ptCount val="9"/>
                <c:pt idx="0">
                  <c:v>352100000</c:v>
                </c:pt>
                <c:pt idx="1">
                  <c:v>357700000</c:v>
                </c:pt>
                <c:pt idx="2">
                  <c:v>359800000</c:v>
                </c:pt>
                <c:pt idx="3">
                  <c:v>376600000</c:v>
                </c:pt>
                <c:pt idx="4">
                  <c:v>372500000</c:v>
                </c:pt>
                <c:pt idx="5">
                  <c:v>388000000</c:v>
                </c:pt>
                <c:pt idx="6">
                  <c:v>374200000</c:v>
                </c:pt>
                <c:pt idx="7">
                  <c:v>372100000</c:v>
                </c:pt>
                <c:pt idx="8">
                  <c:v>364800000</c:v>
                </c:pt>
              </c:numCache>
            </c:numRef>
          </c:val>
          <c:smooth val="1"/>
          <c:extLst>
            <c:ext xmlns:c16="http://schemas.microsoft.com/office/drawing/2014/chart" uri="{C3380CC4-5D6E-409C-BE32-E72D297353CC}">
              <c16:uniqueId val="{00000000-D4E7-4042-A5BA-A09F64EDA1BD}"/>
            </c:ext>
          </c:extLst>
        </c:ser>
        <c:dLbls>
          <c:showLegendKey val="0"/>
          <c:showVal val="0"/>
          <c:showCatName val="0"/>
          <c:showSerName val="0"/>
          <c:showPercent val="0"/>
          <c:showBubbleSize val="0"/>
        </c:dLbls>
        <c:smooth val="0"/>
        <c:axId val="67771088"/>
        <c:axId val="70326256"/>
      </c:lineChart>
      <c:catAx>
        <c:axId val="67771088"/>
        <c:scaling>
          <c:orientation val="minMax"/>
        </c:scaling>
        <c:delete val="0"/>
        <c:axPos val="b"/>
        <c:numFmt formatCode="General" sourceLinked="1"/>
        <c:majorTickMark val="none"/>
        <c:minorTickMark val="none"/>
        <c:tickLblPos val="nextTo"/>
        <c:spPr>
          <a:noFill/>
          <a:ln w="9525" cap="flat" cmpd="sng" algn="ctr">
            <a:solidFill>
              <a:srgbClr val="FFFFFF"/>
            </a:solidFill>
            <a:round/>
          </a:ln>
          <a:effectLst/>
        </c:spPr>
        <c:txPr>
          <a:bodyPr rot="0" spcFirstLastPara="1" vertOverflow="ellipsis" wrap="square" anchor="t" anchorCtr="0"/>
          <a:lstStyle/>
          <a:p>
            <a:pPr>
              <a:defRPr sz="800" b="0" i="0" u="none" strike="noStrike" kern="1200" baseline="0">
                <a:solidFill>
                  <a:srgbClr val="2C3C8A"/>
                </a:solidFill>
                <a:latin typeface="Verdana" panose="020B0604030504040204" pitchFamily="34" charset="0"/>
                <a:ea typeface="+mn-ea"/>
                <a:cs typeface="+mn-cs"/>
              </a:defRPr>
            </a:pPr>
            <a:endParaRPr lang="nl-NL"/>
          </a:p>
        </c:txPr>
        <c:crossAx val="70326256"/>
        <c:crosses val="autoZero"/>
        <c:auto val="1"/>
        <c:lblAlgn val="ctr"/>
        <c:lblOffset val="100"/>
        <c:noMultiLvlLbl val="0"/>
      </c:catAx>
      <c:valAx>
        <c:axId val="70326256"/>
        <c:scaling>
          <c:orientation val="minMax"/>
        </c:scaling>
        <c:delete val="0"/>
        <c:axPos val="l"/>
        <c:majorGridlines>
          <c:spPr>
            <a:ln w="6350" cap="flat" cmpd="sng" algn="ctr">
              <a:solidFill>
                <a:srgbClr val="FFFFFF"/>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nl-NL"/>
          </a:p>
        </c:txPr>
        <c:crossAx val="677710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pieChart>
        <c:varyColors val="1"/>
        <c:ser>
          <c:idx val="0"/>
          <c:order val="0"/>
          <c:tx>
            <c:strRef>
              <c:f>Blad1!$B$1</c:f>
              <c:strCache>
                <c:ptCount val="1"/>
                <c:pt idx="0">
                  <c:v>Watergebruik in liters per persoon per dag</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C96-4B77-B334-36C1677EBE1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C96-4B77-B334-36C1677EBE1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C96-4B77-B334-36C1677EBE1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C96-4B77-B334-36C1677EBE1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1-2496-43C6-A86F-829ED66B0E6E}"/>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1C96-4B77-B334-36C1677EBE15}"/>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1C96-4B77-B334-36C1677EBE15}"/>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1C96-4B77-B334-36C1677EBE15}"/>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1C96-4B77-B334-36C1677EBE15}"/>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1C96-4B77-B334-36C1677EBE1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NL"/>
              </a:p>
            </c:txPr>
            <c:dLblPos val="bestFit"/>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Blad1!$A$2:$A$11</c:f>
              <c:strCache>
                <c:ptCount val="10"/>
                <c:pt idx="0">
                  <c:v>Bad</c:v>
                </c:pt>
                <c:pt idx="1">
                  <c:v>Douche</c:v>
                </c:pt>
                <c:pt idx="2">
                  <c:v>Toilet</c:v>
                </c:pt>
                <c:pt idx="3">
                  <c:v>Afwas</c:v>
                </c:pt>
                <c:pt idx="4">
                  <c:v>Was</c:v>
                </c:pt>
                <c:pt idx="5">
                  <c:v>Drinken en koken</c:v>
                </c:pt>
                <c:pt idx="6">
                  <c:v>Buitengebruik</c:v>
                </c:pt>
                <c:pt idx="7">
                  <c:v>Wastafel</c:v>
                </c:pt>
                <c:pt idx="8">
                  <c:v>Handen wassen</c:v>
                </c:pt>
                <c:pt idx="9">
                  <c:v>Overig</c:v>
                </c:pt>
              </c:strCache>
            </c:strRef>
          </c:cat>
          <c:val>
            <c:numRef>
              <c:f>Blad1!$B$2:$B$11</c:f>
              <c:numCache>
                <c:formatCode>General</c:formatCode>
                <c:ptCount val="10"/>
                <c:pt idx="0">
                  <c:v>5.3</c:v>
                </c:pt>
                <c:pt idx="1">
                  <c:v>46.2</c:v>
                </c:pt>
                <c:pt idx="2">
                  <c:v>30.2</c:v>
                </c:pt>
                <c:pt idx="3">
                  <c:v>3.9</c:v>
                </c:pt>
                <c:pt idx="4">
                  <c:v>17.5</c:v>
                </c:pt>
                <c:pt idx="5">
                  <c:v>2.6</c:v>
                </c:pt>
                <c:pt idx="6">
                  <c:v>0.9</c:v>
                </c:pt>
                <c:pt idx="7">
                  <c:v>8.6999999999999993</c:v>
                </c:pt>
                <c:pt idx="8">
                  <c:v>9.1999999999999993</c:v>
                </c:pt>
                <c:pt idx="9">
                  <c:v>3.6</c:v>
                </c:pt>
              </c:numCache>
            </c:numRef>
          </c:val>
          <c:extLst>
            <c:ext xmlns:c16="http://schemas.microsoft.com/office/drawing/2014/chart" uri="{C3380CC4-5D6E-409C-BE32-E72D297353CC}">
              <c16:uniqueId val="{00000000-2496-43C6-A86F-829ED66B0E6E}"/>
            </c:ext>
          </c:extLst>
        </c:ser>
        <c:dLbls>
          <c:showLegendKey val="0"/>
          <c:showVal val="0"/>
          <c:showCatName val="0"/>
          <c:showSerName val="0"/>
          <c:showPercent val="0"/>
          <c:showBubbleSize val="0"/>
          <c:showLeaderLines val="1"/>
        </c:dLbls>
        <c:firstSliceAng val="0"/>
      </c:pieChart>
      <c:spPr>
        <a:noFill/>
        <a:ln>
          <a:noFill/>
        </a:ln>
        <a:effectLst/>
      </c:spPr>
    </c:plotArea>
    <c:legend>
      <c:legendPos val="l"/>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FABB6F-F83B-49AF-A514-651A5CDFABE4}" type="datetimeFigureOut">
              <a:rPr lang="nl-NL" smtClean="0"/>
              <a:t>17-10-2024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221E20-F2CE-45EC-B3EC-B5B9F930E061}" type="slidenum">
              <a:rPr lang="nl-NL" smtClean="0"/>
              <a:t>‹nr.›</a:t>
            </a:fld>
            <a:endParaRPr lang="nl-NL"/>
          </a:p>
        </p:txBody>
      </p:sp>
    </p:spTree>
    <p:extLst>
      <p:ext uri="{BB962C8B-B14F-4D97-AF65-F5344CB8AC3E}">
        <p14:creationId xmlns:p14="http://schemas.microsoft.com/office/powerpoint/2010/main" val="13831454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NL" dirty="0"/>
              <a:t>17</a:t>
            </a:r>
            <a:r>
              <a:rPr lang="nl-NL" baseline="30000" dirty="0"/>
              <a:t>e</a:t>
            </a:r>
            <a:r>
              <a:rPr lang="nl-NL" dirty="0"/>
              <a:t>/18</a:t>
            </a:r>
            <a:r>
              <a:rPr lang="nl-NL" baseline="30000" dirty="0"/>
              <a:t>e</a:t>
            </a:r>
            <a:r>
              <a:rPr lang="nl-NL" dirty="0"/>
              <a:t> eeuw ontbrak bacteriologische kennis</a:t>
            </a:r>
          </a:p>
          <a:p>
            <a:pPr marL="514350" lvl="1" indent="-171450">
              <a:buFont typeface="Arial" panose="020B0604020202020204" pitchFamily="34" charset="0"/>
              <a:buChar char="•"/>
            </a:pPr>
            <a:r>
              <a:rPr lang="nl-NL" dirty="0"/>
              <a:t>Watertorens voor gegoede burgerij</a:t>
            </a:r>
          </a:p>
          <a:p>
            <a:pPr marL="514350" lvl="1" indent="-171450">
              <a:buFont typeface="Arial" panose="020B0604020202020204" pitchFamily="34" charset="0"/>
              <a:buChar char="•"/>
            </a:pPr>
            <a:r>
              <a:rPr lang="nl-NL" dirty="0"/>
              <a:t>Leidingen naar herenhuizen, maar dit was geen schoon zuiver water!</a:t>
            </a:r>
          </a:p>
          <a:p>
            <a:pPr marL="171450" indent="-171450">
              <a:buFont typeface="Arial" panose="020B0604020202020204" pitchFamily="34" charset="0"/>
              <a:buChar char="•"/>
            </a:pPr>
            <a:endParaRPr lang="nl-NL" dirty="0"/>
          </a:p>
          <a:p>
            <a:pPr marL="171450" indent="-171450">
              <a:buFont typeface="Arial" panose="020B0604020202020204" pitchFamily="34" charset="0"/>
              <a:buChar char="•"/>
            </a:pPr>
            <a:r>
              <a:rPr lang="nl-NL" dirty="0"/>
              <a:t>Halverwege 19</a:t>
            </a:r>
            <a:r>
              <a:rPr lang="nl-NL" baseline="30000" dirty="0"/>
              <a:t>e</a:t>
            </a:r>
            <a:r>
              <a:rPr lang="nl-NL" dirty="0"/>
              <a:t> eeuw het </a:t>
            </a:r>
            <a:r>
              <a:rPr lang="nl-NL" b="1" dirty="0"/>
              <a:t>besef dat schoon drinkwater belangrijk = voor gezondheid.</a:t>
            </a:r>
            <a:r>
              <a:rPr lang="nl-NL" b="0" dirty="0"/>
              <a:t> </a:t>
            </a:r>
          </a:p>
          <a:p>
            <a:pPr marL="514350" lvl="1" indent="-171450">
              <a:buFont typeface="Arial" panose="020B0604020202020204" pitchFamily="34" charset="0"/>
              <a:buChar char="•"/>
            </a:pPr>
            <a:r>
              <a:rPr lang="nl-NL" b="0" dirty="0"/>
              <a:t>Door industrialisering werd rivierwater steeds vuiler.</a:t>
            </a:r>
          </a:p>
          <a:p>
            <a:pPr marL="514350" lvl="1" indent="-171450">
              <a:buFont typeface="Arial" panose="020B0604020202020204" pitchFamily="34" charset="0"/>
              <a:buChar char="•"/>
            </a:pPr>
            <a:r>
              <a:rPr lang="nl-NL" b="0" dirty="0"/>
              <a:t>Dichtbevolkte steden heerste regelmatig cholera en tyfus </a:t>
            </a:r>
            <a:r>
              <a:rPr lang="nl-NL" b="0" dirty="0" err="1"/>
              <a:t>epidimieën</a:t>
            </a:r>
            <a:r>
              <a:rPr lang="nl-NL" b="0" dirty="0"/>
              <a:t> (hoge sterfte cijfers)</a:t>
            </a:r>
          </a:p>
          <a:p>
            <a:pPr marL="514350" lvl="1" indent="-171450">
              <a:buFont typeface="Arial" panose="020B0604020202020204" pitchFamily="34" charset="0"/>
              <a:buChar char="•"/>
            </a:pPr>
            <a:endParaRPr lang="nl-NL" b="0" dirty="0"/>
          </a:p>
          <a:p>
            <a:pPr marL="171450" lvl="0" indent="-171450">
              <a:buFont typeface="Arial" panose="020B0604020202020204" pitchFamily="34" charset="0"/>
              <a:buChar char="•"/>
            </a:pPr>
            <a:r>
              <a:rPr lang="nl-NL" b="0" dirty="0"/>
              <a:t>Eerste drinkwaterleidingen op initiatief van de gegoede burgerij (Drinkwater was nog geen taak van de overheid)</a:t>
            </a:r>
          </a:p>
          <a:p>
            <a:pPr marL="514350" lvl="1" indent="-171450">
              <a:buFont typeface="Arial" panose="020B0604020202020204" pitchFamily="34" charset="0"/>
              <a:buChar char="•"/>
            </a:pPr>
            <a:r>
              <a:rPr lang="nl-NL" b="0" dirty="0"/>
              <a:t>Eerste tappunt in 1851 in Amsterdam (Amsterdamse Duinwater Maatschappij). Leiding van 20km vanaf de kust naar Amsterdam</a:t>
            </a:r>
          </a:p>
          <a:p>
            <a:pPr marL="514350" lvl="1" indent="-171450">
              <a:buFont typeface="Arial" panose="020B0604020202020204" pitchFamily="34" charset="0"/>
              <a:buChar char="•"/>
            </a:pPr>
            <a:r>
              <a:rPr lang="nl-NL" b="0" dirty="0"/>
              <a:t>In 1883 Pb Soestduinen geopend voor Utrecht</a:t>
            </a:r>
          </a:p>
          <a:p>
            <a:pPr marL="171450" lvl="0" indent="-171450">
              <a:buFont typeface="Arial" panose="020B0604020202020204" pitchFamily="34" charset="0"/>
              <a:buChar char="•"/>
            </a:pPr>
            <a:r>
              <a:rPr lang="nl-NL" b="0" dirty="0"/>
              <a:t>Vanaf 1900 ging het snel.</a:t>
            </a:r>
          </a:p>
          <a:p>
            <a:pPr marL="171450" lvl="0" indent="-171450">
              <a:buFont typeface="Arial" panose="020B0604020202020204" pitchFamily="34" charset="0"/>
              <a:buChar char="•"/>
            </a:pPr>
            <a:r>
              <a:rPr lang="nl-NL" b="0" dirty="0"/>
              <a:t>1920/1930: provinciale waterleidingverordeningen </a:t>
            </a:r>
            <a:r>
              <a:rPr lang="nl-NL" b="0" dirty="0" err="1"/>
              <a:t>tbv</a:t>
            </a:r>
            <a:r>
              <a:rPr lang="nl-NL" b="0" dirty="0"/>
              <a:t> waterkwaliteitsborging</a:t>
            </a:r>
          </a:p>
          <a:p>
            <a:pPr marL="171450" lvl="0" indent="-171450">
              <a:buFont typeface="Arial" panose="020B0604020202020204" pitchFamily="34" charset="0"/>
              <a:buChar char="•"/>
            </a:pPr>
            <a:r>
              <a:rPr lang="nl-NL" b="0" dirty="0"/>
              <a:t>Begin WOII had ¾ van alle huishoudens schoon stromend water.</a:t>
            </a:r>
          </a:p>
          <a:p>
            <a:pPr marL="171450" lvl="0" indent="-171450">
              <a:buFont typeface="Arial" panose="020B0604020202020204" pitchFamily="34" charset="0"/>
              <a:buChar char="•"/>
            </a:pPr>
            <a:r>
              <a:rPr lang="nl-NL" b="0" dirty="0"/>
              <a:t>1949: 212 waterleidingbedrijven in NL</a:t>
            </a:r>
          </a:p>
          <a:p>
            <a:pPr marL="171450" lvl="0" indent="-171450">
              <a:buFont typeface="Arial" panose="020B0604020202020204" pitchFamily="34" charset="0"/>
              <a:buChar char="•"/>
            </a:pPr>
            <a:r>
              <a:rPr lang="nl-NL" b="0" dirty="0"/>
              <a:t>1957 eerste waterleidingnet (in 2011 vervangen voor huidige drinkwaterwet)</a:t>
            </a:r>
          </a:p>
          <a:p>
            <a:pPr marL="171450" lvl="0" indent="-171450">
              <a:buFont typeface="Arial" panose="020B0604020202020204" pitchFamily="34" charset="0"/>
              <a:buChar char="•"/>
            </a:pPr>
            <a:r>
              <a:rPr lang="nl-NL" b="0" dirty="0"/>
              <a:t>1960 heel NL aangesloten op enkele boerderij na.</a:t>
            </a:r>
          </a:p>
          <a:p>
            <a:pPr marL="0" lvl="0" indent="0">
              <a:buFont typeface="Arial" panose="020B0604020202020204" pitchFamily="34" charset="0"/>
              <a:buNone/>
            </a:pPr>
            <a:endParaRPr lang="nl-NL" b="0" dirty="0"/>
          </a:p>
          <a:p>
            <a:pPr marL="0" lvl="0" indent="0">
              <a:buFont typeface="Arial" panose="020B0604020202020204" pitchFamily="34" charset="0"/>
              <a:buNone/>
            </a:pPr>
            <a:endParaRPr lang="nl-NL" b="0" dirty="0"/>
          </a:p>
          <a:p>
            <a:pPr marL="0" lvl="0" indent="0">
              <a:buFont typeface="Arial" panose="020B0604020202020204" pitchFamily="34" charset="0"/>
              <a:buNone/>
            </a:pPr>
            <a:r>
              <a:rPr lang="nl-NL" b="0" dirty="0"/>
              <a:t>Nog ouder:</a:t>
            </a:r>
          </a:p>
          <a:p>
            <a:pPr marL="0" lvl="0" indent="0">
              <a:buFont typeface="Arial" panose="020B0604020202020204" pitchFamily="34" charset="0"/>
              <a:buNone/>
            </a:pPr>
            <a:r>
              <a:rPr lang="nl-NL" b="0" dirty="0"/>
              <a:t>Romeinen hadden aquaducten</a:t>
            </a:r>
          </a:p>
          <a:p>
            <a:pPr marL="0" lvl="0" indent="0">
              <a:buFont typeface="Arial" panose="020B0604020202020204" pitchFamily="34" charset="0"/>
              <a:buNone/>
            </a:pPr>
            <a:r>
              <a:rPr lang="nl-NL" b="0" dirty="0"/>
              <a:t>In Middeleeuwen dronken mensen rivierwater, terwijl dat ook voor lozingen werd gebruikt. Bier drinken </a:t>
            </a:r>
            <a:r>
              <a:rPr lang="nl-NL" b="0" dirty="0" err="1"/>
              <a:t>ipv</a:t>
            </a:r>
            <a:r>
              <a:rPr lang="nl-NL" b="0" dirty="0"/>
              <a:t> water</a:t>
            </a:r>
          </a:p>
          <a:p>
            <a:pPr marL="0" lvl="0" indent="0">
              <a:buFont typeface="Arial" panose="020B0604020202020204" pitchFamily="34" charset="0"/>
              <a:buNone/>
            </a:pPr>
            <a:endParaRPr lang="nl-NL" b="0" dirty="0"/>
          </a:p>
        </p:txBody>
      </p:sp>
    </p:spTree>
    <p:extLst>
      <p:ext uri="{BB962C8B-B14F-4D97-AF65-F5344CB8AC3E}">
        <p14:creationId xmlns:p14="http://schemas.microsoft.com/office/powerpoint/2010/main" val="509273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C221E20-F2CE-45EC-B3EC-B5B9F930E06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1509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C221E20-F2CE-45EC-B3EC-B5B9F930E06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3521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Kaartje:</a:t>
            </a:r>
          </a:p>
          <a:p>
            <a:endParaRPr lang="nl-NL"/>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a:ln>
                  <a:noFill/>
                </a:ln>
                <a:solidFill>
                  <a:srgbClr val="2C3C8B"/>
                </a:solidFill>
                <a:effectLst/>
                <a:uLnTx/>
                <a:uFillTx/>
                <a:latin typeface="Verdana" panose="020B0604030504040204" pitchFamily="34" charset="0"/>
                <a:ea typeface="Verdana" panose="020B0604030504040204" pitchFamily="34" charset="0"/>
                <a:cs typeface="+mn-cs"/>
              </a:rPr>
              <a:t>Zekerstellen van de drinkwatervoorziening</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srgbClr val="2C3C8B"/>
                </a:solidFill>
                <a:effectLst/>
                <a:uLnTx/>
                <a:uFillTx/>
                <a:latin typeface="Verdana" panose="020B0604030504040204" pitchFamily="34" charset="0"/>
                <a:ea typeface="Verdana" panose="020B0604030504040204" pitchFamily="34" charset="0"/>
                <a:cs typeface="+mn-cs"/>
              </a:rPr>
              <a:t>Als actie nú uitblijft, wanneer ontstaan dan problemen met het zekerstellen van de drinkwatervoorziening</a:t>
            </a:r>
          </a:p>
          <a:p>
            <a:endParaRPr lang="nl-NL"/>
          </a:p>
        </p:txBody>
      </p:sp>
      <p:sp>
        <p:nvSpPr>
          <p:cNvPr id="4" name="Tijdelijke aanduiding voor dianumm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C221E20-F2CE-45EC-B3EC-B5B9F930E06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943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ea typeface="Calibri"/>
                <a:cs typeface="Calibri"/>
              </a:rPr>
              <a:t>WBS </a:t>
            </a:r>
            <a:r>
              <a:rPr lang="en-US" dirty="0" err="1">
                <a:ea typeface="Calibri"/>
                <a:cs typeface="Calibri"/>
              </a:rPr>
              <a:t>stelt</a:t>
            </a:r>
            <a:r>
              <a:rPr lang="en-US" dirty="0">
                <a:ea typeface="Calibri"/>
                <a:cs typeface="Calibri"/>
              </a:rPr>
              <a:t> </a:t>
            </a:r>
            <a:r>
              <a:rPr lang="en-US" dirty="0" err="1">
                <a:ea typeface="Calibri"/>
                <a:cs typeface="Calibri"/>
              </a:rPr>
              <a:t>doelstellingen</a:t>
            </a:r>
            <a:r>
              <a:rPr lang="en-US" dirty="0">
                <a:ea typeface="Calibri"/>
                <a:cs typeface="Calibri"/>
              </a:rPr>
              <a:t> “</a:t>
            </a:r>
            <a:r>
              <a:rPr lang="nl-NL" sz="1800" dirty="0">
                <a:solidFill>
                  <a:srgbClr val="000000"/>
                </a:solidFill>
                <a:effectLst/>
                <a:latin typeface="Calibri" panose="020F0502020204030204" pitchFamily="34" charset="0"/>
                <a:ea typeface="Aptos" panose="020B0004020202020204" pitchFamily="34" charset="0"/>
              </a:rPr>
              <a:t>4. We werken toe naar een drinkwatergebruik per hoofd van de bevolking van 100 liter in 2035 (thans 125 liter) en beperken laagwaardig gebruik van drinkwater. Grootverbruikers vragen we het drinkwatergebruik ook met 20% te reduceren. Zo beperken we het effect van toename van de watervraag in relatie tot de schaarsere beschikbaarheid van water.  “</a:t>
            </a:r>
          </a:p>
          <a:p>
            <a:endParaRPr lang="nl-NL" sz="1800" dirty="0">
              <a:solidFill>
                <a:srgbClr val="000000"/>
              </a:solidFill>
              <a:effectLst/>
              <a:latin typeface="Calibri" panose="020F0502020204030204" pitchFamily="34" charset="0"/>
              <a:ea typeface="Calibri"/>
              <a:cs typeface="Calibri"/>
            </a:endParaRPr>
          </a:p>
          <a:p>
            <a:endParaRPr lang="en-US" dirty="0" err="1">
              <a:ea typeface="Calibri"/>
              <a:cs typeface="Calibri"/>
            </a:endParaRPr>
          </a:p>
          <a:p>
            <a:r>
              <a:rPr lang="en-US" dirty="0" err="1">
                <a:ea typeface="Calibri"/>
                <a:cs typeface="Calibri"/>
              </a:rPr>
              <a:t>PvA</a:t>
            </a:r>
            <a:r>
              <a:rPr lang="en-US" dirty="0">
                <a:ea typeface="Calibri"/>
                <a:cs typeface="Calibri"/>
              </a:rPr>
              <a:t> </a:t>
            </a:r>
            <a:r>
              <a:rPr lang="en-US" dirty="0" err="1">
                <a:ea typeface="Calibri"/>
                <a:cs typeface="Calibri"/>
              </a:rPr>
              <a:t>helpt</a:t>
            </a:r>
            <a:r>
              <a:rPr lang="en-US" dirty="0">
                <a:ea typeface="Calibri"/>
                <a:cs typeface="Calibri"/>
              </a:rPr>
              <a:t> in </a:t>
            </a:r>
            <a:r>
              <a:rPr lang="en-US" dirty="0" err="1">
                <a:ea typeface="Calibri"/>
                <a:cs typeface="Calibri"/>
              </a:rPr>
              <a:t>verdere</a:t>
            </a:r>
            <a:r>
              <a:rPr lang="en-US" dirty="0">
                <a:ea typeface="Calibri"/>
                <a:cs typeface="Calibri"/>
              </a:rPr>
              <a:t> </a:t>
            </a:r>
            <a:r>
              <a:rPr lang="en-US" dirty="0" err="1">
                <a:ea typeface="Calibri"/>
                <a:cs typeface="Calibri"/>
              </a:rPr>
              <a:t>invulling</a:t>
            </a:r>
            <a:r>
              <a:rPr lang="en-US" dirty="0">
                <a:ea typeface="Calibri"/>
                <a:cs typeface="Calibri"/>
              </a:rPr>
              <a:t>/</a:t>
            </a:r>
            <a:r>
              <a:rPr lang="en-US" dirty="0" err="1">
                <a:ea typeface="Calibri"/>
                <a:cs typeface="Calibri"/>
              </a:rPr>
              <a:t>maatregelen</a:t>
            </a:r>
            <a:r>
              <a:rPr lang="en-US" dirty="0">
                <a:ea typeface="Calibri"/>
                <a:cs typeface="Calibri"/>
              </a:rPr>
              <a:t> voor </a:t>
            </a:r>
            <a:r>
              <a:rPr lang="en-US" dirty="0" err="1">
                <a:ea typeface="Calibri"/>
                <a:cs typeface="Calibri"/>
              </a:rPr>
              <a:t>deze</a:t>
            </a:r>
            <a:r>
              <a:rPr lang="en-US" dirty="0">
                <a:ea typeface="Calibri"/>
                <a:cs typeface="Calibri"/>
              </a:rPr>
              <a:t> </a:t>
            </a:r>
            <a:r>
              <a:rPr lang="en-US" dirty="0" err="1">
                <a:ea typeface="Calibri"/>
                <a:cs typeface="Calibri"/>
              </a:rPr>
              <a:t>doelstelligen</a:t>
            </a:r>
            <a:r>
              <a:rPr lang="en-US" dirty="0">
                <a:ea typeface="Calibri"/>
                <a:cs typeface="Calibri"/>
              </a:rPr>
              <a:t> </a:t>
            </a:r>
            <a:r>
              <a:rPr lang="en-US" dirty="0" err="1">
                <a:ea typeface="Calibri"/>
                <a:cs typeface="Calibri"/>
              </a:rPr>
              <a:t>maken</a:t>
            </a:r>
            <a:r>
              <a:rPr lang="en-US" dirty="0">
                <a:ea typeface="Calibri"/>
                <a:cs typeface="Calibri"/>
              </a:rPr>
              <a:t>.</a:t>
            </a:r>
          </a:p>
          <a:p>
            <a:endParaRPr lang="en-US" dirty="0">
              <a:ea typeface="Calibri"/>
              <a:cs typeface="Calibri"/>
            </a:endParaRPr>
          </a:p>
          <a:p>
            <a:r>
              <a:rPr lang="en-US" dirty="0" err="1">
                <a:ea typeface="Calibri"/>
                <a:cs typeface="Calibri"/>
              </a:rPr>
              <a:t>Haakt</a:t>
            </a:r>
            <a:r>
              <a:rPr lang="en-US" dirty="0">
                <a:ea typeface="Calibri"/>
                <a:cs typeface="Calibri"/>
              </a:rPr>
              <a:t> in </a:t>
            </a:r>
            <a:r>
              <a:rPr lang="en-US" dirty="0" err="1">
                <a:ea typeface="Calibri"/>
                <a:cs typeface="Calibri"/>
              </a:rPr>
              <a:t>elkaar</a:t>
            </a:r>
            <a:r>
              <a:rPr lang="en-US" dirty="0">
                <a:ea typeface="Calibri"/>
                <a:cs typeface="Calibri"/>
              </a:rPr>
              <a:t> </a:t>
            </a:r>
            <a:r>
              <a:rPr lang="en-US" dirty="0" err="1">
                <a:ea typeface="Calibri"/>
                <a:cs typeface="Calibri"/>
              </a:rPr>
              <a:t>aan</a:t>
            </a:r>
          </a:p>
        </p:txBody>
      </p:sp>
      <p:sp>
        <p:nvSpPr>
          <p:cNvPr id="4" name="Tijdelijke aanduiding voor dianummer 3"/>
          <p:cNvSpPr>
            <a:spLocks noGrp="1"/>
          </p:cNvSpPr>
          <p:nvPr>
            <p:ph type="sldNum" sz="quarter" idx="5"/>
          </p:nvPr>
        </p:nvSpPr>
        <p:spPr/>
        <p:txBody>
          <a:bodyPr/>
          <a:lstStyle/>
          <a:p>
            <a:fld id="{BC221E20-F2CE-45EC-B3EC-B5B9F930E061}" type="slidenum">
              <a:rPr lang="nl-NL" smtClean="0"/>
              <a:t>5</a:t>
            </a:fld>
            <a:endParaRPr lang="nl-NL"/>
          </a:p>
        </p:txBody>
      </p:sp>
    </p:spTree>
    <p:extLst>
      <p:ext uri="{BB962C8B-B14F-4D97-AF65-F5344CB8AC3E}">
        <p14:creationId xmlns:p14="http://schemas.microsoft.com/office/powerpoint/2010/main" val="3276578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ea typeface="Calibri"/>
                <a:cs typeface="Calibri"/>
              </a:rPr>
              <a:t>Komen </a:t>
            </a:r>
            <a:r>
              <a:rPr lang="en-US" dirty="0" err="1">
                <a:ea typeface="Calibri"/>
                <a:cs typeface="Calibri"/>
              </a:rPr>
              <a:t>verschillende</a:t>
            </a:r>
            <a:r>
              <a:rPr lang="en-US" dirty="0">
                <a:ea typeface="Calibri"/>
                <a:cs typeface="Calibri"/>
              </a:rPr>
              <a:t> </a:t>
            </a:r>
            <a:r>
              <a:rPr lang="en-US" dirty="0" err="1">
                <a:ea typeface="Calibri"/>
                <a:cs typeface="Calibri"/>
              </a:rPr>
              <a:t>werkgroepen</a:t>
            </a:r>
          </a:p>
          <a:p>
            <a:r>
              <a:rPr lang="en-US" dirty="0" err="1">
                <a:ea typeface="Calibri"/>
                <a:cs typeface="Calibri"/>
              </a:rPr>
              <a:t>Spannend</a:t>
            </a:r>
            <a:r>
              <a:rPr lang="en-US" dirty="0">
                <a:ea typeface="Calibri"/>
                <a:cs typeface="Calibri"/>
              </a:rPr>
              <a:t> wat </a:t>
            </a:r>
            <a:r>
              <a:rPr lang="en-US" dirty="0" err="1">
                <a:ea typeface="Calibri"/>
                <a:cs typeface="Calibri"/>
              </a:rPr>
              <a:t>nieuw</a:t>
            </a:r>
            <a:r>
              <a:rPr lang="en-US" dirty="0">
                <a:ea typeface="Calibri"/>
                <a:cs typeface="Calibri"/>
              </a:rPr>
              <a:t> </a:t>
            </a:r>
            <a:r>
              <a:rPr lang="en-US" dirty="0" err="1">
                <a:ea typeface="Calibri"/>
                <a:cs typeface="Calibri"/>
              </a:rPr>
              <a:t>kabinet</a:t>
            </a:r>
            <a:r>
              <a:rPr lang="en-US" dirty="0">
                <a:ea typeface="Calibri"/>
                <a:cs typeface="Calibri"/>
              </a:rPr>
              <a:t> </a:t>
            </a:r>
            <a:r>
              <a:rPr lang="en-US" dirty="0" err="1">
                <a:ea typeface="Calibri"/>
                <a:cs typeface="Calibri"/>
              </a:rPr>
              <a:t>gaat</a:t>
            </a:r>
            <a:r>
              <a:rPr lang="en-US" dirty="0">
                <a:ea typeface="Calibri"/>
                <a:cs typeface="Calibri"/>
              </a:rPr>
              <a:t> </a:t>
            </a:r>
            <a:r>
              <a:rPr lang="en-US" dirty="0" err="1">
                <a:ea typeface="Calibri"/>
                <a:cs typeface="Calibri"/>
              </a:rPr>
              <a:t>doen</a:t>
            </a:r>
          </a:p>
          <a:p>
            <a:r>
              <a:rPr lang="en-US" err="1">
                <a:ea typeface="Calibri"/>
                <a:cs typeface="Calibri"/>
              </a:rPr>
              <a:t>Gemeenschappelijk</a:t>
            </a:r>
            <a:r>
              <a:rPr lang="en-US" dirty="0">
                <a:ea typeface="Calibri"/>
                <a:cs typeface="Calibri"/>
              </a:rPr>
              <a:t>! </a:t>
            </a:r>
            <a:r>
              <a:rPr lang="en-US" err="1">
                <a:ea typeface="Calibri"/>
                <a:cs typeface="Calibri"/>
              </a:rPr>
              <a:t>Niet</a:t>
            </a:r>
            <a:r>
              <a:rPr lang="en-US" dirty="0">
                <a:ea typeface="Calibri"/>
                <a:cs typeface="Calibri"/>
              </a:rPr>
              <a:t> van </a:t>
            </a:r>
            <a:r>
              <a:rPr lang="en-US" err="1">
                <a:ea typeface="Calibri"/>
                <a:cs typeface="Calibri"/>
              </a:rPr>
              <a:t>ministerie</a:t>
            </a:r>
            <a:r>
              <a:rPr lang="en-US" dirty="0">
                <a:ea typeface="Calibri"/>
                <a:cs typeface="Calibri"/>
              </a:rPr>
              <a:t> </a:t>
            </a:r>
            <a:r>
              <a:rPr lang="en-US" err="1">
                <a:ea typeface="Calibri"/>
                <a:cs typeface="Calibri"/>
              </a:rPr>
              <a:t>alleen</a:t>
            </a:r>
            <a:r>
              <a:rPr lang="en-US" dirty="0">
                <a:ea typeface="Calibri"/>
                <a:cs typeface="Calibri"/>
              </a:rPr>
              <a:t>. </a:t>
            </a:r>
          </a:p>
          <a:p>
            <a:r>
              <a:rPr lang="en-US" err="1">
                <a:ea typeface="Calibri"/>
                <a:cs typeface="Calibri"/>
              </a:rPr>
              <a:t>PvA</a:t>
            </a:r>
            <a:r>
              <a:rPr lang="en-US" dirty="0">
                <a:ea typeface="Calibri"/>
                <a:cs typeface="Calibri"/>
              </a:rPr>
              <a:t> </a:t>
            </a:r>
            <a:r>
              <a:rPr lang="en-US" err="1">
                <a:ea typeface="Calibri"/>
                <a:cs typeface="Calibri"/>
              </a:rPr>
              <a:t>bevat</a:t>
            </a:r>
            <a:r>
              <a:rPr lang="en-US" dirty="0">
                <a:ea typeface="Calibri"/>
                <a:cs typeface="Calibri"/>
              </a:rPr>
              <a:t> </a:t>
            </a:r>
            <a:r>
              <a:rPr lang="en-US" err="1">
                <a:ea typeface="Calibri"/>
                <a:cs typeface="Calibri"/>
              </a:rPr>
              <a:t>geen</a:t>
            </a:r>
            <a:r>
              <a:rPr lang="en-US" dirty="0">
                <a:ea typeface="Calibri"/>
                <a:cs typeface="Calibri"/>
              </a:rPr>
              <a:t> </a:t>
            </a:r>
            <a:r>
              <a:rPr lang="en-US" err="1">
                <a:ea typeface="Calibri"/>
                <a:cs typeface="Calibri"/>
              </a:rPr>
              <a:t>financieringsparagraaf</a:t>
            </a:r>
            <a:r>
              <a:rPr lang="en-US" dirty="0">
                <a:ea typeface="Calibri"/>
                <a:cs typeface="Calibri"/>
              </a:rPr>
              <a:t>. Voor </a:t>
            </a:r>
            <a:r>
              <a:rPr lang="en-US" err="1">
                <a:ea typeface="Calibri"/>
                <a:cs typeface="Calibri"/>
              </a:rPr>
              <a:t>communicatie</a:t>
            </a:r>
            <a:r>
              <a:rPr lang="en-US" dirty="0">
                <a:ea typeface="Calibri"/>
                <a:cs typeface="Calibri"/>
              </a:rPr>
              <a:t> </a:t>
            </a:r>
            <a:r>
              <a:rPr lang="en-US" err="1">
                <a:ea typeface="Calibri"/>
                <a:cs typeface="Calibri"/>
              </a:rPr>
              <a:t>wel</a:t>
            </a:r>
            <a:r>
              <a:rPr lang="en-US" dirty="0">
                <a:ea typeface="Calibri"/>
                <a:cs typeface="Calibri"/>
              </a:rPr>
              <a:t> </a:t>
            </a:r>
            <a:r>
              <a:rPr lang="en-US" err="1">
                <a:ea typeface="Calibri"/>
                <a:cs typeface="Calibri"/>
              </a:rPr>
              <a:t>middelen</a:t>
            </a:r>
            <a:r>
              <a:rPr lang="en-US" dirty="0">
                <a:ea typeface="Calibri"/>
                <a:cs typeface="Calibri"/>
              </a:rPr>
              <a:t> </a:t>
            </a:r>
            <a:r>
              <a:rPr lang="en-US" err="1">
                <a:ea typeface="Calibri"/>
                <a:cs typeface="Calibri"/>
              </a:rPr>
              <a:t>gereserveerd</a:t>
            </a:r>
            <a:r>
              <a:rPr lang="en-US" dirty="0">
                <a:ea typeface="Calibri"/>
                <a:cs typeface="Calibri"/>
              </a:rPr>
              <a:t> door </a:t>
            </a:r>
            <a:r>
              <a:rPr lang="en-US" err="1">
                <a:ea typeface="Calibri"/>
                <a:cs typeface="Calibri"/>
              </a:rPr>
              <a:t>vorige</a:t>
            </a:r>
            <a:r>
              <a:rPr lang="en-US" dirty="0">
                <a:ea typeface="Calibri"/>
                <a:cs typeface="Calibri"/>
              </a:rPr>
              <a:t> </a:t>
            </a:r>
            <a:r>
              <a:rPr lang="en-US" err="1">
                <a:ea typeface="Calibri"/>
                <a:cs typeface="Calibri"/>
              </a:rPr>
              <a:t>kabinet</a:t>
            </a:r>
            <a:r>
              <a:rPr lang="en-US" dirty="0">
                <a:ea typeface="Calibri"/>
                <a:cs typeface="Calibri"/>
              </a:rPr>
              <a:t>.</a:t>
            </a:r>
          </a:p>
          <a:p>
            <a:endParaRPr lang="en-US" dirty="0">
              <a:ea typeface="Calibri"/>
              <a:cs typeface="Calibri"/>
            </a:endParaRPr>
          </a:p>
          <a:p>
            <a:r>
              <a:rPr lang="en-US" dirty="0" err="1">
                <a:ea typeface="Calibri"/>
                <a:cs typeface="Calibri"/>
              </a:rPr>
              <a:t>Eerste</a:t>
            </a:r>
            <a:r>
              <a:rPr lang="en-US" dirty="0">
                <a:ea typeface="Calibri"/>
                <a:cs typeface="Calibri"/>
              </a:rPr>
              <a:t> </a:t>
            </a:r>
            <a:r>
              <a:rPr lang="en-US" dirty="0" err="1">
                <a:ea typeface="Calibri"/>
                <a:cs typeface="Calibri"/>
              </a:rPr>
              <a:t>verkenningen</a:t>
            </a:r>
          </a:p>
        </p:txBody>
      </p:sp>
      <p:sp>
        <p:nvSpPr>
          <p:cNvPr id="4" name="Tijdelijke aanduiding voor dianummer 3"/>
          <p:cNvSpPr>
            <a:spLocks noGrp="1"/>
          </p:cNvSpPr>
          <p:nvPr>
            <p:ph type="sldNum" sz="quarter" idx="5"/>
          </p:nvPr>
        </p:nvSpPr>
        <p:spPr/>
        <p:txBody>
          <a:bodyPr/>
          <a:lstStyle/>
          <a:p>
            <a:fld id="{BC221E20-F2CE-45EC-B3EC-B5B9F930E061}" type="slidenum">
              <a:rPr lang="nl-NL" smtClean="0"/>
              <a:t>6</a:t>
            </a:fld>
            <a:endParaRPr lang="nl-NL"/>
          </a:p>
        </p:txBody>
      </p:sp>
    </p:spTree>
    <p:extLst>
      <p:ext uri="{BB962C8B-B14F-4D97-AF65-F5344CB8AC3E}">
        <p14:creationId xmlns:p14="http://schemas.microsoft.com/office/powerpoint/2010/main" val="284288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ea typeface="Calibri"/>
                <a:cs typeface="Calibri"/>
              </a:rPr>
              <a:t>Provincie Gelderland, </a:t>
            </a:r>
            <a:r>
              <a:rPr lang="en-US" dirty="0" err="1">
                <a:ea typeface="Calibri"/>
                <a:cs typeface="Calibri"/>
              </a:rPr>
              <a:t>Waterschap</a:t>
            </a:r>
            <a:r>
              <a:rPr lang="en-US" dirty="0">
                <a:ea typeface="Calibri"/>
                <a:cs typeface="Calibri"/>
              </a:rPr>
              <a:t> </a:t>
            </a:r>
            <a:r>
              <a:rPr lang="en-US" dirty="0" err="1">
                <a:ea typeface="Calibri"/>
                <a:cs typeface="Calibri"/>
              </a:rPr>
              <a:t>Vallei</a:t>
            </a:r>
            <a:r>
              <a:rPr lang="en-US" dirty="0">
                <a:ea typeface="Calibri"/>
                <a:cs typeface="Calibri"/>
              </a:rPr>
              <a:t> en Vitens </a:t>
            </a:r>
            <a:r>
              <a:rPr lang="en-US" dirty="0" err="1">
                <a:ea typeface="Calibri"/>
                <a:cs typeface="Calibri"/>
              </a:rPr>
              <a:t>zijn</a:t>
            </a:r>
            <a:r>
              <a:rPr lang="en-US" dirty="0">
                <a:ea typeface="Calibri"/>
                <a:cs typeface="Calibri"/>
              </a:rPr>
              <a:t> </a:t>
            </a:r>
            <a:r>
              <a:rPr lang="en-US" dirty="0" err="1">
                <a:ea typeface="Calibri"/>
                <a:cs typeface="Calibri"/>
              </a:rPr>
              <a:t>dit</a:t>
            </a:r>
            <a:r>
              <a:rPr lang="en-US" dirty="0">
                <a:ea typeface="Calibri"/>
                <a:cs typeface="Calibri"/>
              </a:rPr>
              <a:t> </a:t>
            </a:r>
            <a:r>
              <a:rPr lang="en-US" dirty="0" err="1">
                <a:ea typeface="Calibri"/>
                <a:cs typeface="Calibri"/>
              </a:rPr>
              <a:t>initiatief</a:t>
            </a:r>
            <a:r>
              <a:rPr lang="en-US" dirty="0">
                <a:ea typeface="Calibri"/>
                <a:cs typeface="Calibri"/>
              </a:rPr>
              <a:t> </a:t>
            </a:r>
            <a:r>
              <a:rPr lang="en-US" dirty="0" err="1">
                <a:ea typeface="Calibri"/>
                <a:cs typeface="Calibri"/>
              </a:rPr>
              <a:t>aanvankelijk</a:t>
            </a:r>
            <a:r>
              <a:rPr lang="en-US" dirty="0">
                <a:ea typeface="Calibri"/>
                <a:cs typeface="Calibri"/>
              </a:rPr>
              <a:t> </a:t>
            </a:r>
            <a:r>
              <a:rPr lang="en-US" dirty="0" err="1">
                <a:ea typeface="Calibri"/>
                <a:cs typeface="Calibri"/>
              </a:rPr>
              <a:t>gestart</a:t>
            </a:r>
            <a:r>
              <a:rPr lang="en-US" dirty="0">
                <a:ea typeface="Calibri"/>
                <a:cs typeface="Calibri"/>
              </a:rPr>
              <a:t>. Al </a:t>
            </a:r>
            <a:r>
              <a:rPr lang="en-US" dirty="0" err="1">
                <a:ea typeface="Calibri"/>
                <a:cs typeface="Calibri"/>
              </a:rPr>
              <a:t>snel</a:t>
            </a:r>
            <a:r>
              <a:rPr lang="en-US" dirty="0">
                <a:ea typeface="Calibri"/>
                <a:cs typeface="Calibri"/>
              </a:rPr>
              <a:t> </a:t>
            </a:r>
            <a:r>
              <a:rPr lang="en-US" dirty="0" err="1">
                <a:ea typeface="Calibri"/>
                <a:cs typeface="Calibri"/>
              </a:rPr>
              <a:t>aangevuld</a:t>
            </a:r>
            <a:r>
              <a:rPr lang="en-US" dirty="0">
                <a:ea typeface="Calibri"/>
                <a:cs typeface="Calibri"/>
              </a:rPr>
              <a:t> met </a:t>
            </a:r>
            <a:r>
              <a:rPr lang="en-US" dirty="0" err="1">
                <a:ea typeface="Calibri"/>
                <a:cs typeface="Calibri"/>
              </a:rPr>
              <a:t>leveranciers</a:t>
            </a:r>
            <a:r>
              <a:rPr lang="en-US" dirty="0">
                <a:ea typeface="Calibri"/>
                <a:cs typeface="Calibri"/>
              </a:rPr>
              <a:t> van </a:t>
            </a:r>
            <a:r>
              <a:rPr lang="en-US" dirty="0" err="1">
                <a:ea typeface="Calibri"/>
                <a:cs typeface="Calibri"/>
              </a:rPr>
              <a:t>technologische</a:t>
            </a:r>
            <a:r>
              <a:rPr lang="en-US" dirty="0">
                <a:ea typeface="Calibri"/>
                <a:cs typeface="Calibri"/>
              </a:rPr>
              <a:t> </a:t>
            </a:r>
            <a:r>
              <a:rPr lang="en-US" dirty="0" err="1">
                <a:ea typeface="Calibri"/>
                <a:cs typeface="Calibri"/>
              </a:rPr>
              <a:t>oplossingen</a:t>
            </a:r>
            <a:r>
              <a:rPr lang="en-US" dirty="0">
                <a:ea typeface="Calibri"/>
                <a:cs typeface="Calibri"/>
              </a:rPr>
              <a:t>, </a:t>
            </a:r>
            <a:r>
              <a:rPr lang="en-US" dirty="0" err="1">
                <a:ea typeface="Calibri"/>
                <a:cs typeface="Calibri"/>
              </a:rPr>
              <a:t>projectontwikkelaars</a:t>
            </a:r>
            <a:r>
              <a:rPr lang="en-US" dirty="0">
                <a:ea typeface="Calibri"/>
                <a:cs typeface="Calibri"/>
              </a:rPr>
              <a:t> (Heijmans, BPD), </a:t>
            </a:r>
            <a:r>
              <a:rPr lang="en-US" dirty="0" err="1">
                <a:ea typeface="Calibri"/>
                <a:cs typeface="Calibri"/>
              </a:rPr>
              <a:t>gemeente</a:t>
            </a:r>
            <a:r>
              <a:rPr lang="en-US" dirty="0">
                <a:ea typeface="Calibri"/>
                <a:cs typeface="Calibri"/>
              </a:rPr>
              <a:t> Ede en financiers (Rabobank, ASN, </a:t>
            </a:r>
            <a:r>
              <a:rPr lang="en-US" dirty="0" err="1">
                <a:ea typeface="Calibri"/>
                <a:cs typeface="Calibri"/>
              </a:rPr>
              <a:t>Nederlandse</a:t>
            </a:r>
            <a:r>
              <a:rPr lang="en-US" dirty="0">
                <a:ea typeface="Calibri"/>
                <a:cs typeface="Calibri"/>
              </a:rPr>
              <a:t> </a:t>
            </a:r>
            <a:r>
              <a:rPr lang="en-US" dirty="0" err="1">
                <a:ea typeface="Calibri"/>
                <a:cs typeface="Calibri"/>
              </a:rPr>
              <a:t>Waterschapsbank</a:t>
            </a:r>
            <a:r>
              <a:rPr lang="en-US" dirty="0">
                <a:ea typeface="Calibri"/>
                <a:cs typeface="Calibri"/>
              </a:rPr>
              <a:t>). </a:t>
            </a:r>
            <a:r>
              <a:rPr lang="en-US" dirty="0" err="1">
                <a:ea typeface="Calibri"/>
                <a:cs typeface="Calibri"/>
              </a:rPr>
              <a:t>Inmiddels</a:t>
            </a:r>
            <a:r>
              <a:rPr lang="en-US" dirty="0">
                <a:ea typeface="Calibri"/>
                <a:cs typeface="Calibri"/>
              </a:rPr>
              <a:t> </a:t>
            </a:r>
            <a:r>
              <a:rPr lang="en-US" dirty="0" err="1">
                <a:ea typeface="Calibri"/>
                <a:cs typeface="Calibri"/>
              </a:rPr>
              <a:t>meer</a:t>
            </a:r>
            <a:r>
              <a:rPr lang="en-US" dirty="0">
                <a:ea typeface="Calibri"/>
                <a:cs typeface="Calibri"/>
              </a:rPr>
              <a:t> </a:t>
            </a:r>
            <a:r>
              <a:rPr lang="en-US" dirty="0" err="1">
                <a:ea typeface="Calibri"/>
                <a:cs typeface="Calibri"/>
              </a:rPr>
              <a:t>gemeenten</a:t>
            </a:r>
            <a:r>
              <a:rPr lang="en-US" dirty="0">
                <a:ea typeface="Calibri"/>
                <a:cs typeface="Calibri"/>
              </a:rPr>
              <a:t> (</a:t>
            </a:r>
            <a:r>
              <a:rPr lang="en-US" dirty="0" err="1">
                <a:ea typeface="Calibri"/>
                <a:cs typeface="Calibri"/>
              </a:rPr>
              <a:t>o.a.</a:t>
            </a:r>
            <a:r>
              <a:rPr lang="en-US" dirty="0">
                <a:ea typeface="Calibri"/>
                <a:cs typeface="Calibri"/>
              </a:rPr>
              <a:t> Zaltbommel, </a:t>
            </a:r>
            <a:r>
              <a:rPr lang="en-US" dirty="0" err="1">
                <a:ea typeface="Calibri"/>
                <a:cs typeface="Calibri"/>
              </a:rPr>
              <a:t>Zuidplas</a:t>
            </a:r>
            <a:r>
              <a:rPr lang="en-US" dirty="0">
                <a:ea typeface="Calibri"/>
                <a:cs typeface="Calibri"/>
              </a:rPr>
              <a:t>) en </a:t>
            </a:r>
            <a:r>
              <a:rPr lang="en-US" dirty="0" err="1">
                <a:ea typeface="Calibri"/>
                <a:cs typeface="Calibri"/>
              </a:rPr>
              <a:t>provincies</a:t>
            </a:r>
            <a:r>
              <a:rPr lang="en-US" dirty="0">
                <a:ea typeface="Calibri"/>
                <a:cs typeface="Calibri"/>
              </a:rPr>
              <a:t> (Utrecht, Zuid-Holland) </a:t>
            </a:r>
            <a:r>
              <a:rPr lang="en-US" dirty="0" err="1">
                <a:ea typeface="Calibri"/>
                <a:cs typeface="Calibri"/>
              </a:rPr>
              <a:t>aangehaakt</a:t>
            </a:r>
            <a:r>
              <a:rPr lang="en-US" dirty="0">
                <a:ea typeface="Calibri"/>
                <a:cs typeface="Calibri"/>
              </a:rPr>
              <a:t>.</a:t>
            </a:r>
          </a:p>
          <a:p>
            <a:endParaRPr lang="en-US" dirty="0">
              <a:ea typeface="Calibri"/>
              <a:cs typeface="Calibri"/>
            </a:endParaRPr>
          </a:p>
          <a:p>
            <a:endParaRPr lang="en-US" dirty="0">
              <a:ea typeface="Calibri"/>
              <a:cs typeface="Calibri"/>
            </a:endParaRPr>
          </a:p>
          <a:p>
            <a:r>
              <a:rPr lang="en-US" dirty="0">
                <a:ea typeface="Calibri"/>
                <a:cs typeface="Calibri"/>
              </a:rPr>
              <a:t>Doel: </a:t>
            </a:r>
            <a:r>
              <a:rPr lang="en-US" dirty="0" err="1">
                <a:ea typeface="Calibri"/>
                <a:cs typeface="Calibri"/>
              </a:rPr>
              <a:t>opschalen</a:t>
            </a:r>
            <a:r>
              <a:rPr lang="en-US" dirty="0">
                <a:ea typeface="Calibri"/>
                <a:cs typeface="Calibri"/>
              </a:rPr>
              <a:t> </a:t>
            </a:r>
            <a:r>
              <a:rPr lang="en-US" dirty="0" err="1">
                <a:ea typeface="Calibri"/>
                <a:cs typeface="Calibri"/>
              </a:rPr>
              <a:t>initaiteven</a:t>
            </a:r>
            <a:r>
              <a:rPr lang="en-US" dirty="0">
                <a:ea typeface="Calibri"/>
                <a:cs typeface="Calibri"/>
              </a:rPr>
              <a:t>. Vitens </a:t>
            </a:r>
            <a:r>
              <a:rPr lang="en-US" dirty="0" err="1">
                <a:ea typeface="Calibri"/>
                <a:cs typeface="Calibri"/>
              </a:rPr>
              <a:t>doet</a:t>
            </a:r>
            <a:r>
              <a:rPr lang="en-US" dirty="0">
                <a:ea typeface="Calibri"/>
                <a:cs typeface="Calibri"/>
              </a:rPr>
              <a:t> al </a:t>
            </a:r>
            <a:r>
              <a:rPr lang="en-US" dirty="0" err="1">
                <a:ea typeface="Calibri"/>
                <a:cs typeface="Calibri"/>
              </a:rPr>
              <a:t>veel</a:t>
            </a:r>
            <a:r>
              <a:rPr lang="en-US" dirty="0">
                <a:ea typeface="Calibri"/>
                <a:cs typeface="Calibri"/>
              </a:rPr>
              <a:t>. VEWIN lobbied voor </a:t>
            </a:r>
            <a:r>
              <a:rPr lang="en-US" dirty="0" err="1">
                <a:ea typeface="Calibri"/>
                <a:cs typeface="Calibri"/>
              </a:rPr>
              <a:t>bouwbesluit</a:t>
            </a:r>
            <a:r>
              <a:rPr lang="en-US" dirty="0">
                <a:ea typeface="Calibri"/>
                <a:cs typeface="Calibri"/>
              </a:rPr>
              <a:t> </a:t>
            </a:r>
            <a:r>
              <a:rPr lang="en-US" dirty="0" err="1">
                <a:ea typeface="Calibri"/>
                <a:cs typeface="Calibri"/>
              </a:rPr>
              <a:t>bij</a:t>
            </a:r>
            <a:r>
              <a:rPr lang="en-US" dirty="0">
                <a:ea typeface="Calibri"/>
                <a:cs typeface="Calibri"/>
              </a:rPr>
              <a:t> Rijk. Groot gat </a:t>
            </a:r>
            <a:r>
              <a:rPr lang="en-US" dirty="0" err="1">
                <a:ea typeface="Calibri"/>
                <a:cs typeface="Calibri"/>
              </a:rPr>
              <a:t>tussen</a:t>
            </a:r>
            <a:r>
              <a:rPr lang="en-US" dirty="0">
                <a:ea typeface="Calibri"/>
                <a:cs typeface="Calibri"/>
              </a:rPr>
              <a:t> pilots en </a:t>
            </a:r>
            <a:r>
              <a:rPr lang="en-US" dirty="0" err="1">
                <a:ea typeface="Calibri"/>
                <a:cs typeface="Calibri"/>
              </a:rPr>
              <a:t>mogelijk</a:t>
            </a:r>
            <a:r>
              <a:rPr lang="en-US" dirty="0">
                <a:ea typeface="Calibri"/>
                <a:cs typeface="Calibri"/>
              </a:rPr>
              <a:t> in de </a:t>
            </a:r>
            <a:r>
              <a:rPr lang="en-US" dirty="0" err="1">
                <a:ea typeface="Calibri"/>
                <a:cs typeface="Calibri"/>
              </a:rPr>
              <a:t>toekomst</a:t>
            </a:r>
            <a:r>
              <a:rPr lang="en-US" dirty="0">
                <a:ea typeface="Calibri"/>
                <a:cs typeface="Calibri"/>
              </a:rPr>
              <a:t> het </a:t>
            </a:r>
            <a:r>
              <a:rPr lang="en-US" dirty="0" err="1">
                <a:ea typeface="Calibri"/>
                <a:cs typeface="Calibri"/>
              </a:rPr>
              <a:t>bouwbesluit</a:t>
            </a:r>
            <a:r>
              <a:rPr lang="en-US" dirty="0">
                <a:ea typeface="Calibri"/>
                <a:cs typeface="Calibri"/>
              </a:rPr>
              <a:t> </a:t>
            </a:r>
            <a:r>
              <a:rPr lang="en-US" dirty="0" err="1">
                <a:ea typeface="Calibri"/>
                <a:cs typeface="Calibri"/>
              </a:rPr>
              <a:t>veranderd</a:t>
            </a:r>
            <a:r>
              <a:rPr lang="en-US" dirty="0">
                <a:ea typeface="Calibri"/>
                <a:cs typeface="Calibri"/>
              </a:rPr>
              <a:t>. </a:t>
            </a:r>
            <a:r>
              <a:rPr lang="en-US" dirty="0" err="1">
                <a:ea typeface="Calibri"/>
                <a:cs typeface="Calibri"/>
              </a:rPr>
              <a:t>Bouwtafel</a:t>
            </a:r>
            <a:r>
              <a:rPr lang="en-US" dirty="0">
                <a:ea typeface="Calibri"/>
                <a:cs typeface="Calibri"/>
              </a:rPr>
              <a:t> gat </a:t>
            </a:r>
            <a:r>
              <a:rPr lang="en-US" dirty="0" err="1">
                <a:ea typeface="Calibri"/>
                <a:cs typeface="Calibri"/>
              </a:rPr>
              <a:t>vullen</a:t>
            </a:r>
            <a:r>
              <a:rPr lang="en-US" dirty="0">
                <a:ea typeface="Calibri"/>
                <a:cs typeface="Calibri"/>
              </a:rPr>
              <a:t>, en </a:t>
            </a:r>
            <a:r>
              <a:rPr lang="en-US" dirty="0" err="1">
                <a:ea typeface="Calibri"/>
                <a:cs typeface="Calibri"/>
              </a:rPr>
              <a:t>richting</a:t>
            </a:r>
            <a:r>
              <a:rPr lang="en-US" dirty="0">
                <a:ea typeface="Calibri"/>
                <a:cs typeface="Calibri"/>
              </a:rPr>
              <a:t> DH </a:t>
            </a:r>
            <a:r>
              <a:rPr lang="en-US" dirty="0" err="1">
                <a:ea typeface="Calibri"/>
                <a:cs typeface="Calibri"/>
              </a:rPr>
              <a:t>bewijzen</a:t>
            </a:r>
            <a:r>
              <a:rPr lang="en-US" dirty="0">
                <a:ea typeface="Calibri"/>
                <a:cs typeface="Calibri"/>
              </a:rPr>
              <a:t> </a:t>
            </a:r>
            <a:r>
              <a:rPr lang="en-US" dirty="0" err="1">
                <a:ea typeface="Calibri"/>
                <a:cs typeface="Calibri"/>
              </a:rPr>
              <a:t>dat</a:t>
            </a:r>
            <a:r>
              <a:rPr lang="en-US" dirty="0">
                <a:ea typeface="Calibri"/>
                <a:cs typeface="Calibri"/>
              </a:rPr>
              <a:t> HET KAN, HET WERKT!</a:t>
            </a:r>
          </a:p>
          <a:p>
            <a:r>
              <a:rPr lang="en-US" dirty="0">
                <a:ea typeface="Calibri"/>
                <a:cs typeface="Calibri"/>
              </a:rPr>
              <a:t>Geen lobby </a:t>
            </a:r>
            <a:r>
              <a:rPr lang="en-US" dirty="0" err="1">
                <a:ea typeface="Calibri"/>
                <a:cs typeface="Calibri"/>
              </a:rPr>
              <a:t>vanuit</a:t>
            </a:r>
            <a:r>
              <a:rPr lang="en-US" dirty="0">
                <a:ea typeface="Calibri"/>
                <a:cs typeface="Calibri"/>
              </a:rPr>
              <a:t> </a:t>
            </a:r>
            <a:r>
              <a:rPr lang="en-US" dirty="0" err="1">
                <a:ea typeface="Calibri"/>
                <a:cs typeface="Calibri"/>
              </a:rPr>
              <a:t>Bouwsector</a:t>
            </a:r>
            <a:r>
              <a:rPr lang="en-US" dirty="0">
                <a:ea typeface="Calibri"/>
                <a:cs typeface="Calibri"/>
              </a:rPr>
              <a:t> (</a:t>
            </a:r>
            <a:r>
              <a:rPr lang="en-US" dirty="0" err="1">
                <a:ea typeface="Calibri"/>
                <a:cs typeface="Calibri"/>
              </a:rPr>
              <a:t>Bouwend</a:t>
            </a:r>
            <a:r>
              <a:rPr lang="en-US" dirty="0">
                <a:ea typeface="Calibri"/>
                <a:cs typeface="Calibri"/>
              </a:rPr>
              <a:t> Nederland). IPO </a:t>
            </a:r>
            <a:r>
              <a:rPr lang="en-US" dirty="0" err="1">
                <a:ea typeface="Calibri"/>
                <a:cs typeface="Calibri"/>
              </a:rPr>
              <a:t>ook</a:t>
            </a:r>
            <a:r>
              <a:rPr lang="en-US" dirty="0">
                <a:ea typeface="Calibri"/>
                <a:cs typeface="Calibri"/>
              </a:rPr>
              <a:t> </a:t>
            </a:r>
            <a:r>
              <a:rPr lang="en-US" dirty="0" err="1">
                <a:ea typeface="Calibri"/>
                <a:cs typeface="Calibri"/>
              </a:rPr>
              <a:t>medestanders</a:t>
            </a:r>
            <a:r>
              <a:rPr lang="en-US" dirty="0">
                <a:ea typeface="Calibri"/>
                <a:cs typeface="Calibri"/>
              </a:rPr>
              <a:t> voor </a:t>
            </a:r>
            <a:r>
              <a:rPr lang="en-US" dirty="0" err="1">
                <a:ea typeface="Calibri"/>
                <a:cs typeface="Calibri"/>
              </a:rPr>
              <a:t>aanpassingen</a:t>
            </a:r>
            <a:r>
              <a:rPr lang="en-US" dirty="0">
                <a:ea typeface="Calibri"/>
                <a:cs typeface="Calibri"/>
              </a:rPr>
              <a:t>. </a:t>
            </a:r>
          </a:p>
          <a:p>
            <a:endParaRPr lang="en-US" dirty="0">
              <a:ea typeface="Calibri"/>
              <a:cs typeface="Calibri"/>
            </a:endParaRPr>
          </a:p>
          <a:p>
            <a:r>
              <a:rPr lang="en-US" dirty="0">
                <a:ea typeface="Calibri"/>
                <a:cs typeface="Calibri"/>
              </a:rPr>
              <a:t>Focus op </a:t>
            </a:r>
            <a:r>
              <a:rPr lang="en-US" dirty="0" err="1">
                <a:ea typeface="Calibri"/>
                <a:cs typeface="Calibri"/>
              </a:rPr>
              <a:t>onze</a:t>
            </a:r>
            <a:r>
              <a:rPr lang="en-US" dirty="0">
                <a:ea typeface="Calibri"/>
                <a:cs typeface="Calibri"/>
              </a:rPr>
              <a:t> regio</a:t>
            </a:r>
          </a:p>
          <a:p>
            <a:endParaRPr lang="en-US" dirty="0">
              <a:ea typeface="Calibri"/>
              <a:cs typeface="Calibri"/>
            </a:endParaRPr>
          </a:p>
          <a:p>
            <a:r>
              <a:rPr lang="en-US" dirty="0">
                <a:ea typeface="Calibri"/>
                <a:cs typeface="Calibri"/>
              </a:rPr>
              <a:t>Testen</a:t>
            </a:r>
          </a:p>
          <a:p>
            <a:r>
              <a:rPr lang="en-US" dirty="0">
                <a:ea typeface="Calibri"/>
                <a:cs typeface="Calibri"/>
              </a:rPr>
              <a:t>Wat nu al </a:t>
            </a:r>
            <a:r>
              <a:rPr lang="en-US" dirty="0" err="1">
                <a:ea typeface="Calibri"/>
                <a:cs typeface="Calibri"/>
              </a:rPr>
              <a:t>kan</a:t>
            </a:r>
            <a:r>
              <a:rPr lang="en-US" dirty="0">
                <a:ea typeface="Calibri"/>
                <a:cs typeface="Calibri"/>
              </a:rPr>
              <a:t> </a:t>
            </a:r>
            <a:r>
              <a:rPr lang="en-US" dirty="0" err="1">
                <a:ea typeface="Calibri"/>
                <a:cs typeface="Calibri"/>
              </a:rPr>
              <a:t>zonder</a:t>
            </a:r>
            <a:r>
              <a:rPr lang="en-US" dirty="0">
                <a:ea typeface="Calibri"/>
                <a:cs typeface="Calibri"/>
              </a:rPr>
              <a:t> </a:t>
            </a:r>
            <a:r>
              <a:rPr lang="en-US" dirty="0" err="1">
                <a:ea typeface="Calibri"/>
                <a:cs typeface="Calibri"/>
              </a:rPr>
              <a:t>aanpassing</a:t>
            </a:r>
            <a:r>
              <a:rPr lang="en-US" dirty="0">
                <a:ea typeface="Calibri"/>
                <a:cs typeface="Calibri"/>
              </a:rPr>
              <a:t> in </a:t>
            </a:r>
            <a:r>
              <a:rPr lang="en-US" dirty="0" err="1">
                <a:ea typeface="Calibri"/>
                <a:cs typeface="Calibri"/>
              </a:rPr>
              <a:t>bouwbesluit</a:t>
            </a:r>
          </a:p>
          <a:p>
            <a:r>
              <a:rPr lang="en-US" dirty="0" err="1">
                <a:ea typeface="Calibri"/>
                <a:cs typeface="Calibri"/>
              </a:rPr>
              <a:t>Waar</a:t>
            </a:r>
            <a:r>
              <a:rPr lang="en-US" dirty="0">
                <a:ea typeface="Calibri"/>
                <a:cs typeface="Calibri"/>
              </a:rPr>
              <a:t> </a:t>
            </a:r>
            <a:r>
              <a:rPr lang="en-US" dirty="0" err="1">
                <a:ea typeface="Calibri"/>
                <a:cs typeface="Calibri"/>
              </a:rPr>
              <a:t>lopen</a:t>
            </a:r>
            <a:r>
              <a:rPr lang="en-US" dirty="0">
                <a:ea typeface="Calibri"/>
                <a:cs typeface="Calibri"/>
              </a:rPr>
              <a:t> we in </a:t>
            </a:r>
            <a:r>
              <a:rPr lang="en-US" dirty="0" err="1">
                <a:ea typeface="Calibri"/>
                <a:cs typeface="Calibri"/>
              </a:rPr>
              <a:t>praktijk</a:t>
            </a:r>
            <a:r>
              <a:rPr lang="en-US" dirty="0">
                <a:ea typeface="Calibri"/>
                <a:cs typeface="Calibri"/>
              </a:rPr>
              <a:t> </a:t>
            </a:r>
            <a:r>
              <a:rPr lang="en-US" dirty="0" err="1">
                <a:ea typeface="Calibri"/>
                <a:cs typeface="Calibri"/>
              </a:rPr>
              <a:t>aan</a:t>
            </a:r>
            <a:r>
              <a:rPr lang="en-US" dirty="0">
                <a:ea typeface="Calibri"/>
                <a:cs typeface="Calibri"/>
              </a:rPr>
              <a:t> in </a:t>
            </a:r>
            <a:r>
              <a:rPr lang="en-US" dirty="0" err="1">
                <a:ea typeface="Calibri"/>
                <a:cs typeface="Calibri"/>
              </a:rPr>
              <a:t>belemmeringen</a:t>
            </a:r>
            <a:r>
              <a:rPr lang="en-US" dirty="0">
                <a:ea typeface="Calibri"/>
                <a:cs typeface="Calibri"/>
              </a:rPr>
              <a:t> (</a:t>
            </a:r>
            <a:r>
              <a:rPr lang="en-US" dirty="0" err="1">
                <a:ea typeface="Calibri"/>
                <a:cs typeface="Calibri"/>
              </a:rPr>
              <a:t>juridisch</a:t>
            </a:r>
            <a:r>
              <a:rPr lang="en-US" dirty="0">
                <a:ea typeface="Calibri"/>
                <a:cs typeface="Calibri"/>
              </a:rPr>
              <a:t>, </a:t>
            </a:r>
            <a:r>
              <a:rPr lang="en-US" dirty="0" err="1">
                <a:ea typeface="Calibri"/>
                <a:cs typeface="Calibri"/>
              </a:rPr>
              <a:t>gezondheid</a:t>
            </a:r>
            <a:r>
              <a:rPr lang="en-US" dirty="0">
                <a:ea typeface="Calibri"/>
                <a:cs typeface="Calibri"/>
              </a:rPr>
              <a:t>, </a:t>
            </a:r>
            <a:r>
              <a:rPr lang="en-US" dirty="0" err="1">
                <a:ea typeface="Calibri"/>
                <a:cs typeface="Calibri"/>
              </a:rPr>
              <a:t>uitvoering</a:t>
            </a:r>
            <a:r>
              <a:rPr lang="en-US" dirty="0">
                <a:ea typeface="Calibri"/>
                <a:cs typeface="Calibri"/>
              </a:rPr>
              <a:t>)</a:t>
            </a:r>
          </a:p>
          <a:p>
            <a:endParaRPr lang="en-US" dirty="0">
              <a:ea typeface="Calibri"/>
              <a:cs typeface="Calibri"/>
            </a:endParaRPr>
          </a:p>
          <a:p>
            <a:r>
              <a:rPr lang="en-US" dirty="0" err="1">
                <a:ea typeface="Calibri"/>
                <a:cs typeface="Calibri"/>
              </a:rPr>
              <a:t>Menukaart</a:t>
            </a:r>
            <a:r>
              <a:rPr lang="en-US" dirty="0">
                <a:ea typeface="Calibri"/>
                <a:cs typeface="Calibri"/>
              </a:rPr>
              <a:t> = </a:t>
            </a:r>
            <a:r>
              <a:rPr lang="en-US" dirty="0" err="1">
                <a:ea typeface="Calibri"/>
                <a:cs typeface="Calibri"/>
              </a:rPr>
              <a:t>technologieleveranciers</a:t>
            </a:r>
            <a:r>
              <a:rPr lang="en-US" dirty="0">
                <a:ea typeface="Calibri"/>
                <a:cs typeface="Calibri"/>
              </a:rPr>
              <a:t> </a:t>
            </a:r>
            <a:r>
              <a:rPr lang="en-US" dirty="0" err="1">
                <a:ea typeface="Calibri"/>
                <a:cs typeface="Calibri"/>
              </a:rPr>
              <a:t>aan</a:t>
            </a:r>
            <a:r>
              <a:rPr lang="en-US" dirty="0">
                <a:ea typeface="Calibri"/>
                <a:cs typeface="Calibri"/>
              </a:rPr>
              <a:t> </a:t>
            </a:r>
            <a:r>
              <a:rPr lang="en-US" dirty="0" err="1">
                <a:ea typeface="Calibri"/>
                <a:cs typeface="Calibri"/>
              </a:rPr>
              <a:t>tafel</a:t>
            </a:r>
            <a:r>
              <a:rPr lang="en-US" dirty="0">
                <a:ea typeface="Calibri"/>
                <a:cs typeface="Calibri"/>
              </a:rPr>
              <a:t> </a:t>
            </a:r>
            <a:r>
              <a:rPr lang="en-US" dirty="0" err="1">
                <a:ea typeface="Calibri"/>
                <a:cs typeface="Calibri"/>
              </a:rPr>
              <a:t>maken</a:t>
            </a:r>
            <a:r>
              <a:rPr lang="en-US" dirty="0">
                <a:ea typeface="Calibri"/>
                <a:cs typeface="Calibri"/>
              </a:rPr>
              <a:t> </a:t>
            </a:r>
            <a:r>
              <a:rPr lang="en-US" dirty="0" err="1">
                <a:ea typeface="Calibri"/>
                <a:cs typeface="Calibri"/>
              </a:rPr>
              <a:t>olv</a:t>
            </a:r>
            <a:r>
              <a:rPr lang="en-US" dirty="0">
                <a:ea typeface="Calibri"/>
                <a:cs typeface="Calibri"/>
              </a:rPr>
              <a:t> </a:t>
            </a:r>
            <a:r>
              <a:rPr lang="en-US" dirty="0" err="1">
                <a:ea typeface="Calibri"/>
                <a:cs typeface="Calibri"/>
              </a:rPr>
              <a:t>begeleider</a:t>
            </a:r>
            <a:r>
              <a:rPr lang="en-US" dirty="0">
                <a:ea typeface="Calibri"/>
                <a:cs typeface="Calibri"/>
              </a:rPr>
              <a:t> </a:t>
            </a:r>
            <a:r>
              <a:rPr lang="en-US" dirty="0" err="1">
                <a:ea typeface="Calibri"/>
                <a:cs typeface="Calibri"/>
              </a:rPr>
              <a:t>een</a:t>
            </a:r>
            <a:r>
              <a:rPr lang="en-US" dirty="0">
                <a:ea typeface="Calibri"/>
                <a:cs typeface="Calibri"/>
              </a:rPr>
              <a:t> </a:t>
            </a:r>
            <a:r>
              <a:rPr lang="en-US" dirty="0" err="1">
                <a:ea typeface="Calibri"/>
                <a:cs typeface="Calibri"/>
              </a:rPr>
              <a:t>menukaart</a:t>
            </a:r>
            <a:r>
              <a:rPr lang="en-US" dirty="0">
                <a:ea typeface="Calibri"/>
                <a:cs typeface="Calibri"/>
              </a:rPr>
              <a:t>. Van </a:t>
            </a:r>
            <a:r>
              <a:rPr lang="en-US" dirty="0" err="1">
                <a:ea typeface="Calibri"/>
                <a:cs typeface="Calibri"/>
              </a:rPr>
              <a:t>waterbesparende</a:t>
            </a:r>
            <a:r>
              <a:rPr lang="en-US" dirty="0">
                <a:ea typeface="Calibri"/>
                <a:cs typeface="Calibri"/>
              </a:rPr>
              <a:t> </a:t>
            </a:r>
            <a:r>
              <a:rPr lang="en-US" dirty="0" err="1">
                <a:ea typeface="Calibri"/>
                <a:cs typeface="Calibri"/>
              </a:rPr>
              <a:t>kranen</a:t>
            </a:r>
            <a:r>
              <a:rPr lang="en-US" dirty="0">
                <a:ea typeface="Calibri"/>
                <a:cs typeface="Calibri"/>
              </a:rPr>
              <a:t> tot </a:t>
            </a:r>
            <a:r>
              <a:rPr lang="en-US" dirty="0" err="1">
                <a:ea typeface="Calibri"/>
                <a:cs typeface="Calibri"/>
              </a:rPr>
              <a:t>waterhergebruik</a:t>
            </a:r>
            <a:r>
              <a:rPr lang="en-US" dirty="0">
                <a:ea typeface="Calibri"/>
                <a:cs typeface="Calibri"/>
              </a:rPr>
              <a:t> </a:t>
            </a:r>
            <a:r>
              <a:rPr lang="en-US" dirty="0" err="1">
                <a:ea typeface="Calibri"/>
                <a:cs typeface="Calibri"/>
              </a:rPr>
              <a:t>systemen</a:t>
            </a:r>
            <a:r>
              <a:rPr lang="en-US" dirty="0">
                <a:ea typeface="Calibri"/>
                <a:cs typeface="Calibri"/>
              </a:rPr>
              <a:t>. Wat is er in de </a:t>
            </a:r>
            <a:r>
              <a:rPr lang="en-US" dirty="0" err="1">
                <a:ea typeface="Calibri"/>
                <a:cs typeface="Calibri"/>
              </a:rPr>
              <a:t>markt</a:t>
            </a:r>
            <a:r>
              <a:rPr lang="en-US" dirty="0">
                <a:ea typeface="Calibri"/>
                <a:cs typeface="Calibri"/>
              </a:rPr>
              <a:t> </a:t>
            </a:r>
            <a:r>
              <a:rPr lang="en-US" dirty="0" err="1">
                <a:ea typeface="Calibri"/>
                <a:cs typeface="Calibri"/>
              </a:rPr>
              <a:t>beschikbaar</a:t>
            </a:r>
            <a:r>
              <a:rPr lang="en-US" dirty="0">
                <a:ea typeface="Calibri"/>
                <a:cs typeface="Calibri"/>
              </a:rPr>
              <a:t>? Wat </a:t>
            </a:r>
            <a:r>
              <a:rPr lang="en-US" dirty="0" err="1">
                <a:ea typeface="Calibri"/>
                <a:cs typeface="Calibri"/>
              </a:rPr>
              <a:t>kost</a:t>
            </a:r>
            <a:r>
              <a:rPr lang="en-US" dirty="0">
                <a:ea typeface="Calibri"/>
                <a:cs typeface="Calibri"/>
              </a:rPr>
              <a:t> </a:t>
            </a:r>
            <a:r>
              <a:rPr lang="en-US" dirty="0" err="1">
                <a:ea typeface="Calibri"/>
                <a:cs typeface="Calibri"/>
              </a:rPr>
              <a:t>dat</a:t>
            </a:r>
            <a:r>
              <a:rPr lang="en-US" dirty="0">
                <a:ea typeface="Calibri"/>
                <a:cs typeface="Calibri"/>
              </a:rPr>
              <a:t>? </a:t>
            </a:r>
            <a:r>
              <a:rPr lang="en-US" dirty="0" err="1">
                <a:ea typeface="Calibri"/>
                <a:cs typeface="Calibri"/>
              </a:rPr>
              <a:t>Rekening</a:t>
            </a:r>
            <a:r>
              <a:rPr lang="en-US" dirty="0">
                <a:ea typeface="Calibri"/>
                <a:cs typeface="Calibri"/>
              </a:rPr>
              <a:t> </a:t>
            </a:r>
            <a:r>
              <a:rPr lang="en-US" dirty="0" err="1">
                <a:ea typeface="Calibri"/>
                <a:cs typeface="Calibri"/>
              </a:rPr>
              <a:t>houden</a:t>
            </a:r>
            <a:r>
              <a:rPr lang="en-US" dirty="0">
                <a:ea typeface="Calibri"/>
                <a:cs typeface="Calibri"/>
              </a:rPr>
              <a:t> in </a:t>
            </a:r>
            <a:r>
              <a:rPr lang="en-US" dirty="0" err="1">
                <a:ea typeface="Calibri"/>
                <a:cs typeface="Calibri"/>
              </a:rPr>
              <a:t>gebruik</a:t>
            </a:r>
            <a:r>
              <a:rPr lang="en-US" dirty="0">
                <a:ea typeface="Calibri"/>
                <a:cs typeface="Calibri"/>
              </a:rPr>
              <a:t>/</a:t>
            </a:r>
            <a:r>
              <a:rPr lang="en-US" dirty="0" err="1">
                <a:ea typeface="Calibri"/>
                <a:cs typeface="Calibri"/>
              </a:rPr>
              <a:t>onderhoud</a:t>
            </a:r>
            <a:r>
              <a:rPr lang="en-US" dirty="0">
                <a:ea typeface="Calibri"/>
                <a:cs typeface="Calibri"/>
              </a:rPr>
              <a:t>?</a:t>
            </a:r>
          </a:p>
          <a:p>
            <a:r>
              <a:rPr lang="en-US" dirty="0">
                <a:ea typeface="Calibri"/>
                <a:cs typeface="Calibri"/>
              </a:rPr>
              <a:t>Overzicht maken van het </a:t>
            </a:r>
            <a:r>
              <a:rPr lang="en-US" dirty="0" err="1">
                <a:ea typeface="Calibri"/>
                <a:cs typeface="Calibri"/>
              </a:rPr>
              <a:t>aanbod</a:t>
            </a:r>
            <a:r>
              <a:rPr lang="en-US" dirty="0">
                <a:ea typeface="Calibri"/>
                <a:cs typeface="Calibri"/>
              </a:rPr>
              <a:t>. </a:t>
            </a:r>
            <a:r>
              <a:rPr lang="en-US" dirty="0" err="1">
                <a:ea typeface="Calibri"/>
                <a:cs typeface="Calibri"/>
              </a:rPr>
              <a:t>Niet</a:t>
            </a:r>
            <a:r>
              <a:rPr lang="en-US" dirty="0">
                <a:ea typeface="Calibri"/>
                <a:cs typeface="Calibri"/>
              </a:rPr>
              <a:t> </a:t>
            </a:r>
            <a:r>
              <a:rPr lang="en-US" dirty="0" err="1">
                <a:ea typeface="Calibri"/>
                <a:cs typeface="Calibri"/>
              </a:rPr>
              <a:t>uitputtend</a:t>
            </a:r>
            <a:r>
              <a:rPr lang="en-US" dirty="0">
                <a:ea typeface="Calibri"/>
                <a:cs typeface="Calibri"/>
              </a:rPr>
              <a:t>.</a:t>
            </a:r>
          </a:p>
          <a:p>
            <a:br>
              <a:rPr lang="en-US" dirty="0">
                <a:ea typeface="Calibri"/>
                <a:cs typeface="+mn-lt"/>
              </a:rPr>
            </a:br>
            <a:r>
              <a:rPr lang="en-US" dirty="0" err="1">
                <a:ea typeface="Calibri"/>
                <a:cs typeface="Calibri"/>
              </a:rPr>
              <a:t>Vanzelfsprekendheid</a:t>
            </a:r>
            <a:r>
              <a:rPr lang="en-US" dirty="0">
                <a:ea typeface="Calibri"/>
                <a:cs typeface="Calibri"/>
              </a:rPr>
              <a:t>, maar </a:t>
            </a:r>
            <a:r>
              <a:rPr lang="en-US" dirty="0" err="1">
                <a:ea typeface="Calibri"/>
                <a:cs typeface="Calibri"/>
              </a:rPr>
              <a:t>Randvoorwaarde</a:t>
            </a:r>
            <a:r>
              <a:rPr lang="en-US" dirty="0">
                <a:ea typeface="Calibri"/>
                <a:cs typeface="Calibri"/>
              </a:rPr>
              <a:t> </a:t>
            </a:r>
            <a:r>
              <a:rPr lang="en-US" dirty="0" err="1">
                <a:ea typeface="Calibri"/>
                <a:cs typeface="Calibri"/>
              </a:rPr>
              <a:t>voor</a:t>
            </a:r>
            <a:r>
              <a:rPr lang="en-US" dirty="0">
                <a:ea typeface="Calibri"/>
                <a:cs typeface="Calibri"/>
              </a:rPr>
              <a:t> </a:t>
            </a:r>
            <a:r>
              <a:rPr lang="en-US" dirty="0" err="1">
                <a:ea typeface="Calibri"/>
                <a:cs typeface="Calibri"/>
              </a:rPr>
              <a:t>ons</a:t>
            </a:r>
            <a:r>
              <a:rPr lang="en-US" dirty="0">
                <a:ea typeface="Calibri"/>
                <a:cs typeface="Calibri"/>
              </a:rPr>
              <a:t> = </a:t>
            </a:r>
            <a:r>
              <a:rPr lang="en-US" dirty="0" err="1">
                <a:ea typeface="Calibri"/>
                <a:cs typeface="Calibri"/>
              </a:rPr>
              <a:t>volksgezondheid</a:t>
            </a:r>
            <a:r>
              <a:rPr lang="en-US" dirty="0">
                <a:ea typeface="Calibri"/>
                <a:cs typeface="Calibri"/>
              </a:rPr>
              <a:t>.</a:t>
            </a:r>
          </a:p>
          <a:p>
            <a:endParaRPr lang="en-US" dirty="0">
              <a:ea typeface="Calibri"/>
              <a:cs typeface="Calibri"/>
            </a:endParaRPr>
          </a:p>
          <a:p>
            <a:r>
              <a:rPr lang="en-US" dirty="0">
                <a:ea typeface="Calibri"/>
                <a:cs typeface="Calibri"/>
              </a:rPr>
              <a:t>Banken </a:t>
            </a:r>
            <a:r>
              <a:rPr lang="en-US" dirty="0" err="1">
                <a:ea typeface="Calibri"/>
                <a:cs typeface="Calibri"/>
              </a:rPr>
              <a:t>erbij</a:t>
            </a:r>
            <a:r>
              <a:rPr lang="en-US" dirty="0">
                <a:ea typeface="Calibri"/>
                <a:cs typeface="Calibri"/>
              </a:rPr>
              <a:t> om </a:t>
            </a:r>
            <a:r>
              <a:rPr lang="en-US" dirty="0" err="1">
                <a:ea typeface="Calibri"/>
                <a:cs typeface="Calibri"/>
              </a:rPr>
              <a:t>financieel</a:t>
            </a:r>
            <a:r>
              <a:rPr lang="en-US" dirty="0">
                <a:ea typeface="Calibri"/>
                <a:cs typeface="Calibri"/>
              </a:rPr>
              <a:t> </a:t>
            </a:r>
            <a:r>
              <a:rPr lang="en-US" dirty="0" err="1">
                <a:ea typeface="Calibri"/>
                <a:cs typeface="Calibri"/>
              </a:rPr>
              <a:t>haalbaar</a:t>
            </a:r>
            <a:r>
              <a:rPr lang="en-US" dirty="0">
                <a:ea typeface="Calibri"/>
                <a:cs typeface="Calibri"/>
              </a:rPr>
              <a:t> </a:t>
            </a:r>
            <a:r>
              <a:rPr lang="en-US" dirty="0" err="1">
                <a:ea typeface="Calibri"/>
                <a:cs typeface="Calibri"/>
              </a:rPr>
              <a:t>te</a:t>
            </a:r>
            <a:r>
              <a:rPr lang="en-US" dirty="0">
                <a:ea typeface="Calibri"/>
                <a:cs typeface="Calibri"/>
              </a:rPr>
              <a:t> </a:t>
            </a:r>
            <a:r>
              <a:rPr lang="en-US" dirty="0" err="1">
                <a:ea typeface="Calibri"/>
                <a:cs typeface="Calibri"/>
              </a:rPr>
              <a:t>maken</a:t>
            </a:r>
            <a:r>
              <a:rPr lang="en-US" dirty="0">
                <a:ea typeface="Calibri"/>
                <a:cs typeface="Calibri"/>
              </a:rPr>
              <a:t>. </a:t>
            </a:r>
            <a:r>
              <a:rPr lang="en-US" dirty="0" err="1">
                <a:ea typeface="Calibri"/>
                <a:cs typeface="Calibri"/>
              </a:rPr>
              <a:t>Iets</a:t>
            </a:r>
            <a:r>
              <a:rPr lang="en-US" dirty="0">
                <a:ea typeface="Calibri"/>
                <a:cs typeface="Calibri"/>
              </a:rPr>
              <a:t> met </a:t>
            </a:r>
            <a:r>
              <a:rPr lang="en-US" dirty="0" err="1">
                <a:ea typeface="Calibri"/>
                <a:cs typeface="Calibri"/>
              </a:rPr>
              <a:t>hypotheken</a:t>
            </a:r>
            <a:r>
              <a:rPr lang="en-US" dirty="0">
                <a:ea typeface="Calibri"/>
                <a:cs typeface="Calibri"/>
              </a:rPr>
              <a:t> </a:t>
            </a:r>
            <a:r>
              <a:rPr lang="en-US" dirty="0" err="1">
                <a:ea typeface="Calibri"/>
                <a:cs typeface="Calibri"/>
              </a:rPr>
              <a:t>kunnen</a:t>
            </a:r>
            <a:r>
              <a:rPr lang="en-US" dirty="0">
                <a:ea typeface="Calibri"/>
                <a:cs typeface="Calibri"/>
              </a:rPr>
              <a:t> </a:t>
            </a:r>
            <a:r>
              <a:rPr lang="en-US" dirty="0" err="1">
                <a:ea typeface="Calibri"/>
                <a:cs typeface="Calibri"/>
              </a:rPr>
              <a:t>doen</a:t>
            </a:r>
            <a:r>
              <a:rPr lang="en-US" dirty="0">
                <a:ea typeface="Calibri"/>
                <a:cs typeface="Calibri"/>
              </a:rPr>
              <a:t>? Energie </a:t>
            </a:r>
            <a:r>
              <a:rPr lang="en-US" dirty="0" err="1">
                <a:ea typeface="Calibri"/>
                <a:cs typeface="Calibri"/>
              </a:rPr>
              <a:t>investeringen</a:t>
            </a:r>
            <a:r>
              <a:rPr lang="en-US" dirty="0">
                <a:ea typeface="Calibri"/>
                <a:cs typeface="Calibri"/>
              </a:rPr>
              <a:t> </a:t>
            </a:r>
            <a:r>
              <a:rPr lang="en-US" dirty="0" err="1">
                <a:ea typeface="Calibri"/>
                <a:cs typeface="Calibri"/>
              </a:rPr>
              <a:t>rentekortingen</a:t>
            </a:r>
            <a:r>
              <a:rPr lang="en-US" dirty="0">
                <a:ea typeface="Calibri"/>
                <a:cs typeface="Calibri"/>
              </a:rPr>
              <a:t> </a:t>
            </a:r>
            <a:r>
              <a:rPr lang="en-US" dirty="0" err="1">
                <a:ea typeface="Calibri"/>
                <a:cs typeface="Calibri"/>
              </a:rPr>
              <a:t>krijgen</a:t>
            </a:r>
            <a:r>
              <a:rPr lang="en-US" dirty="0">
                <a:ea typeface="Calibri"/>
                <a:cs typeface="Calibri"/>
              </a:rPr>
              <a:t>, </a:t>
            </a:r>
            <a:r>
              <a:rPr lang="en-US" dirty="0" err="1">
                <a:ea typeface="Calibri"/>
                <a:cs typeface="Calibri"/>
              </a:rPr>
              <a:t>kan</a:t>
            </a:r>
            <a:r>
              <a:rPr lang="en-US" dirty="0">
                <a:ea typeface="Calibri"/>
                <a:cs typeface="Calibri"/>
              </a:rPr>
              <a:t> </a:t>
            </a:r>
            <a:r>
              <a:rPr lang="en-US" dirty="0" err="1">
                <a:ea typeface="Calibri"/>
                <a:cs typeface="Calibri"/>
              </a:rPr>
              <a:t>zoiets</a:t>
            </a:r>
            <a:r>
              <a:rPr lang="en-US" dirty="0">
                <a:ea typeface="Calibri"/>
                <a:cs typeface="Calibri"/>
              </a:rPr>
              <a:t> </a:t>
            </a:r>
            <a:r>
              <a:rPr lang="en-US" dirty="0" err="1">
                <a:ea typeface="Calibri"/>
                <a:cs typeface="Calibri"/>
              </a:rPr>
              <a:t>ook</a:t>
            </a:r>
            <a:r>
              <a:rPr lang="en-US" dirty="0">
                <a:ea typeface="Calibri"/>
                <a:cs typeface="Calibri"/>
              </a:rPr>
              <a:t> </a:t>
            </a:r>
            <a:r>
              <a:rPr lang="en-US" dirty="0" err="1">
                <a:ea typeface="Calibri"/>
                <a:cs typeface="Calibri"/>
              </a:rPr>
              <a:t>voor</a:t>
            </a:r>
            <a:r>
              <a:rPr lang="en-US" dirty="0">
                <a:ea typeface="Calibri"/>
                <a:cs typeface="Calibri"/>
              </a:rPr>
              <a:t> </a:t>
            </a:r>
            <a:r>
              <a:rPr lang="en-US" dirty="0" err="1">
                <a:ea typeface="Calibri"/>
                <a:cs typeface="Calibri"/>
              </a:rPr>
              <a:t>drinkwaterbesparing</a:t>
            </a:r>
            <a:r>
              <a:rPr lang="en-US" dirty="0">
                <a:ea typeface="Calibri"/>
                <a:cs typeface="Calibri"/>
              </a:rPr>
              <a:t>? </a:t>
            </a:r>
            <a:r>
              <a:rPr lang="en-US" dirty="0" err="1">
                <a:ea typeface="Calibri"/>
                <a:cs typeface="Calibri"/>
              </a:rPr>
              <a:t>Projectfinanciering</a:t>
            </a:r>
            <a:r>
              <a:rPr lang="en-US" dirty="0">
                <a:ea typeface="Calibri"/>
                <a:cs typeface="Calibri"/>
              </a:rPr>
              <a:t> </a:t>
            </a:r>
            <a:r>
              <a:rPr lang="en-US" dirty="0" err="1">
                <a:ea typeface="Calibri"/>
                <a:cs typeface="Calibri"/>
              </a:rPr>
              <a:t>als</a:t>
            </a:r>
            <a:r>
              <a:rPr lang="en-US" dirty="0">
                <a:ea typeface="Calibri"/>
                <a:cs typeface="Calibri"/>
              </a:rPr>
              <a:t> </a:t>
            </a:r>
            <a:r>
              <a:rPr lang="en-US" dirty="0" err="1">
                <a:ea typeface="Calibri"/>
                <a:cs typeface="Calibri"/>
              </a:rPr>
              <a:t>een</a:t>
            </a:r>
            <a:r>
              <a:rPr lang="en-US" dirty="0">
                <a:ea typeface="Calibri"/>
                <a:cs typeface="Calibri"/>
              </a:rPr>
              <a:t> </a:t>
            </a:r>
            <a:r>
              <a:rPr lang="en-US" dirty="0" err="1">
                <a:ea typeface="Calibri"/>
                <a:cs typeface="Calibri"/>
              </a:rPr>
              <a:t>locatie</a:t>
            </a:r>
            <a:r>
              <a:rPr lang="en-US" dirty="0">
                <a:ea typeface="Calibri"/>
                <a:cs typeface="Calibri"/>
              </a:rPr>
              <a:t> in </a:t>
            </a:r>
            <a:r>
              <a:rPr lang="en-US" dirty="0" err="1">
                <a:ea typeface="Calibri"/>
                <a:cs typeface="Calibri"/>
              </a:rPr>
              <a:t>beeld</a:t>
            </a:r>
            <a:r>
              <a:rPr lang="en-US" dirty="0">
                <a:ea typeface="Calibri"/>
                <a:cs typeface="Calibri"/>
              </a:rPr>
              <a:t>. </a:t>
            </a:r>
          </a:p>
        </p:txBody>
      </p:sp>
      <p:sp>
        <p:nvSpPr>
          <p:cNvPr id="4" name="Tijdelijke aanduiding voor dianummer 3"/>
          <p:cNvSpPr>
            <a:spLocks noGrp="1"/>
          </p:cNvSpPr>
          <p:nvPr>
            <p:ph type="sldNum" sz="quarter" idx="5"/>
          </p:nvPr>
        </p:nvSpPr>
        <p:spPr/>
        <p:txBody>
          <a:bodyPr/>
          <a:lstStyle/>
          <a:p>
            <a:fld id="{BC221E20-F2CE-45EC-B3EC-B5B9F930E061}" type="slidenum">
              <a:rPr lang="nl-NL" smtClean="0"/>
              <a:t>7</a:t>
            </a:fld>
            <a:endParaRPr lang="nl-NL"/>
          </a:p>
        </p:txBody>
      </p:sp>
    </p:spTree>
    <p:extLst>
      <p:ext uri="{BB962C8B-B14F-4D97-AF65-F5344CB8AC3E}">
        <p14:creationId xmlns:p14="http://schemas.microsoft.com/office/powerpoint/2010/main" val="1632953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ea typeface="Calibri"/>
                <a:cs typeface="Calibri"/>
              </a:rPr>
              <a:t>Bewustwording</a:t>
            </a:r>
            <a:endParaRPr lang="nl-NL" dirty="0"/>
          </a:p>
          <a:p>
            <a:r>
              <a:rPr lang="nl-NL" dirty="0">
                <a:ea typeface="Calibri"/>
                <a:cs typeface="Calibri"/>
              </a:rPr>
              <a:t>Mensen bewegen tot verandering. Zelfbedachte besparingsmaatregel, werkt dat? Vergt dat veel aanpassing. Niet met vingertje wijzen, maar wat vinden mensen makkelijk om te doen? Laagdrempelig, welke maatregelen zijn dat?</a:t>
            </a:r>
          </a:p>
          <a:p>
            <a:endParaRPr lang="nl-NL" dirty="0"/>
          </a:p>
          <a:p>
            <a:r>
              <a:rPr lang="nl-NL" dirty="0"/>
              <a:t>Gedragsverandering op korte termijn veel ervaring</a:t>
            </a:r>
            <a:endParaRPr lang="nl-NL" dirty="0">
              <a:ea typeface="Calibri"/>
              <a:cs typeface="Calibri"/>
            </a:endParaRPr>
          </a:p>
          <a:p>
            <a:endParaRPr lang="nl-NL" dirty="0"/>
          </a:p>
          <a:p>
            <a:r>
              <a:rPr lang="nl-NL" dirty="0"/>
              <a:t>Spoor 1</a:t>
            </a:r>
            <a:endParaRPr lang="nl-NL" dirty="0">
              <a:ea typeface="Calibri"/>
              <a:cs typeface="Calibri"/>
            </a:endParaRPr>
          </a:p>
          <a:p>
            <a:r>
              <a:rPr lang="nl-NL" dirty="0"/>
              <a:t>Doelgroep gezinnen met kinderen tot 14 jaar. Hoogopgeleid. Specifieke buurt hierbij gekozen. Deze doelgroep verbruikt procentueel gezien ieder jaar steeds meer, vergeleken met anderen. </a:t>
            </a:r>
            <a:endParaRPr lang="nl-NL" dirty="0">
              <a:ea typeface="Calibri"/>
              <a:cs typeface="Calibri"/>
            </a:endParaRPr>
          </a:p>
          <a:p>
            <a:endParaRPr lang="nl-NL" dirty="0"/>
          </a:p>
          <a:p>
            <a:r>
              <a:rPr lang="nl-NL" dirty="0"/>
              <a:t>Langs de deuren gegaan, 20 huishoudens gesproken. Interviews gehouden over waterverbruik.</a:t>
            </a:r>
            <a:endParaRPr lang="nl-NL" dirty="0">
              <a:ea typeface="Calibri"/>
              <a:cs typeface="Calibri"/>
            </a:endParaRPr>
          </a:p>
          <a:p>
            <a:r>
              <a:rPr lang="nl-NL" dirty="0"/>
              <a:t>101 waterbesparingstips in huis opschrijven, waarschijnlijk. Humoristisch boekvorm. Creatief mogelijk nadenken hoe waterbesparing te realiseren, zonder kosten installatie producten. </a:t>
            </a:r>
            <a:endParaRPr lang="nl-NL" dirty="0">
              <a:ea typeface="Calibri"/>
              <a:cs typeface="Calibri"/>
            </a:endParaRPr>
          </a:p>
          <a:p>
            <a:r>
              <a:rPr lang="nl-NL" dirty="0"/>
              <a:t>Meten welke tips mensen uitvoeren/doen. </a:t>
            </a:r>
            <a:endParaRPr lang="nl-NL" dirty="0">
              <a:ea typeface="Calibri"/>
              <a:cs typeface="Calibri"/>
            </a:endParaRPr>
          </a:p>
          <a:p>
            <a:endParaRPr lang="nl-NL" dirty="0"/>
          </a:p>
          <a:p>
            <a:r>
              <a:rPr lang="nl-NL" dirty="0"/>
              <a:t>Verschillende motivaties om waterbesparing te doen.</a:t>
            </a:r>
            <a:endParaRPr lang="nl-NL" dirty="0">
              <a:ea typeface="Calibri"/>
              <a:cs typeface="Calibri"/>
            </a:endParaRPr>
          </a:p>
          <a:p>
            <a:r>
              <a:rPr lang="nl-NL" dirty="0"/>
              <a:t>Bv spelletjes.</a:t>
            </a:r>
            <a:endParaRPr lang="nl-NL" dirty="0">
              <a:ea typeface="Calibri"/>
              <a:cs typeface="Calibri"/>
            </a:endParaRPr>
          </a:p>
          <a:p>
            <a:r>
              <a:rPr lang="nl-NL" dirty="0"/>
              <a:t>Bv toekomstgericht voor de kinderen</a:t>
            </a:r>
            <a:endParaRPr lang="nl-NL" dirty="0">
              <a:ea typeface="Calibri"/>
              <a:cs typeface="Calibri"/>
            </a:endParaRPr>
          </a:p>
          <a:p>
            <a:r>
              <a:rPr lang="nl-NL" dirty="0"/>
              <a:t>Bv schoon ‘zijn’ vs. vies voelen</a:t>
            </a:r>
            <a:endParaRPr lang="nl-NL" dirty="0">
              <a:ea typeface="Calibri"/>
              <a:cs typeface="Calibri"/>
            </a:endParaRPr>
          </a:p>
          <a:p>
            <a:endParaRPr lang="nl-NL" dirty="0"/>
          </a:p>
          <a:p>
            <a:r>
              <a:rPr lang="nl-NL" dirty="0"/>
              <a:t>Doel/resultaat: presentatie om te kunnen delen met andere gemeentes. Gemeente Apeldoorn als rolmodel inzetten.</a:t>
            </a:r>
            <a:endParaRPr lang="nl-NL" dirty="0">
              <a:ea typeface="Calibri"/>
              <a:cs typeface="Calibri"/>
            </a:endParaRPr>
          </a:p>
          <a:p>
            <a:r>
              <a:rPr lang="nl-NL" dirty="0"/>
              <a:t>Gemeente Apeldoorn: Diederik Anema betrokken.</a:t>
            </a:r>
            <a:endParaRPr lang="nl-NL" dirty="0">
              <a:ea typeface="Calibri"/>
              <a:cs typeface="Calibri"/>
            </a:endParaRPr>
          </a:p>
          <a:p>
            <a:endParaRPr lang="nl-NL" dirty="0"/>
          </a:p>
          <a:p>
            <a:r>
              <a:rPr lang="nl-NL" dirty="0"/>
              <a:t>Spoor 2</a:t>
            </a:r>
            <a:endParaRPr lang="nl-NL" dirty="0">
              <a:ea typeface="Calibri"/>
              <a:cs typeface="Calibri"/>
            </a:endParaRPr>
          </a:p>
          <a:p>
            <a:r>
              <a:rPr lang="nl-NL" dirty="0"/>
              <a:t>Fides kunstenares gaat installaties ontwerpen. Huidige watersysteem uit </a:t>
            </a:r>
            <a:r>
              <a:rPr lang="nl-NL" dirty="0" err="1"/>
              <a:t>zn</a:t>
            </a:r>
            <a:r>
              <a:rPr lang="nl-NL" dirty="0"/>
              <a:t> verband te trekken. Voor expositie in museum. Bij opening belangrijke stakeholders uitnodigen. Ander perspectief in hoofden van de waterhoofdrolspelers die ‘vast’ in het systeem zitten.  Gemeente ambtenaren!</a:t>
            </a:r>
            <a:endParaRPr lang="nl-NL" dirty="0">
              <a:ea typeface="Calibri"/>
              <a:cs typeface="Calibri"/>
            </a:endParaRPr>
          </a:p>
          <a:p>
            <a:endParaRPr lang="nl-NL" dirty="0"/>
          </a:p>
          <a:p>
            <a:endParaRPr lang="nl-NL" dirty="0"/>
          </a:p>
          <a:p>
            <a:r>
              <a:rPr lang="nl-NL" dirty="0"/>
              <a:t>Idee begonnen met Marieke Leentvaar, </a:t>
            </a:r>
            <a:r>
              <a:rPr lang="nl-NL" dirty="0" err="1"/>
              <a:t>TwynstraGudde</a:t>
            </a:r>
            <a:r>
              <a:rPr lang="nl-NL" dirty="0"/>
              <a:t> groot waterteam</a:t>
            </a:r>
            <a:endParaRPr lang="nl-NL" dirty="0">
              <a:ea typeface="Calibri"/>
              <a:cs typeface="Calibri"/>
            </a:endParaRPr>
          </a:p>
          <a:p>
            <a:endParaRPr lang="nl-NL" dirty="0"/>
          </a:p>
          <a:p>
            <a:r>
              <a:rPr lang="nl-NL" dirty="0"/>
              <a:t>Wij hebben de data van verbruik!</a:t>
            </a:r>
            <a:endParaRPr lang="nl-NL" dirty="0">
              <a:ea typeface="Calibri"/>
              <a:cs typeface="Calibri"/>
            </a:endParaRPr>
          </a:p>
          <a:p>
            <a:endParaRPr lang="nl-NL" dirty="0"/>
          </a:p>
          <a:p>
            <a:endParaRPr lang="nl-NL" dirty="0"/>
          </a:p>
          <a:p>
            <a:endParaRPr lang="nl-NL" dirty="0"/>
          </a:p>
          <a:p>
            <a:r>
              <a:rPr lang="nl-NL" dirty="0"/>
              <a:t>2 sporen:</a:t>
            </a:r>
            <a:endParaRPr lang="nl-NL" dirty="0">
              <a:ea typeface="Calibri"/>
              <a:cs typeface="Calibri"/>
            </a:endParaRPr>
          </a:p>
          <a:p>
            <a:pPr marL="342900" indent="-342900">
              <a:buAutoNum type="arabicParenR"/>
            </a:pPr>
            <a:r>
              <a:rPr lang="nl-NL" dirty="0"/>
              <a:t>Korte termijn (gemeentes laten leren, inspireren, vanuit </a:t>
            </a:r>
            <a:r>
              <a:rPr lang="nl-NL" dirty="0" err="1"/>
              <a:t>Vitens</a:t>
            </a:r>
            <a:r>
              <a:rPr lang="nl-NL" dirty="0"/>
              <a:t> gezien) Op optimalisatieniveau van orde van verandering</a:t>
            </a:r>
            <a:endParaRPr lang="nl-NL" dirty="0">
              <a:ea typeface="Calibri"/>
              <a:cs typeface="Calibri"/>
            </a:endParaRPr>
          </a:p>
          <a:p>
            <a:pPr marL="0" indent="0">
              <a:buNone/>
            </a:pPr>
            <a:r>
              <a:rPr lang="nl-NL" dirty="0"/>
              <a:t>	</a:t>
            </a:r>
            <a:endParaRPr lang="nl-NL" dirty="0">
              <a:ea typeface="Calibri"/>
              <a:cs typeface="Calibri"/>
            </a:endParaRPr>
          </a:p>
          <a:p>
            <a:pPr marL="342900" indent="-342900">
              <a:buAutoNum type="arabicParenR"/>
            </a:pPr>
            <a:r>
              <a:rPr lang="nl-NL" dirty="0"/>
              <a:t>Lange termijn (transitie systeemverandering, hoogste niveau en moeilijkst te bereiken). </a:t>
            </a:r>
            <a:r>
              <a:rPr lang="nl-NL" dirty="0" err="1"/>
              <a:t>Vitens</a:t>
            </a:r>
            <a:r>
              <a:rPr lang="nl-NL" dirty="0"/>
              <a:t> weinig kennis in.</a:t>
            </a:r>
            <a:endParaRPr lang="nl-NL" dirty="0">
              <a:ea typeface="Calibri"/>
              <a:cs typeface="Calibri"/>
            </a:endParaRPr>
          </a:p>
          <a:p>
            <a:endParaRPr lang="nl-NL" dirty="0"/>
          </a:p>
        </p:txBody>
      </p:sp>
      <p:sp>
        <p:nvSpPr>
          <p:cNvPr id="4" name="Tijdelijke aanduiding voor dianummer 3"/>
          <p:cNvSpPr>
            <a:spLocks noGrp="1"/>
          </p:cNvSpPr>
          <p:nvPr>
            <p:ph type="sldNum" sz="quarter" idx="5"/>
          </p:nvPr>
        </p:nvSpPr>
        <p:spPr/>
        <p:txBody>
          <a:bodyPr/>
          <a:lstStyle/>
          <a:p>
            <a:fld id="{BC221E20-F2CE-45EC-B3EC-B5B9F930E061}" type="slidenum">
              <a:rPr lang="nl-NL" smtClean="0"/>
              <a:t>8</a:t>
            </a:fld>
            <a:endParaRPr lang="nl-NL"/>
          </a:p>
        </p:txBody>
      </p:sp>
    </p:spTree>
    <p:extLst>
      <p:ext uri="{BB962C8B-B14F-4D97-AF65-F5344CB8AC3E}">
        <p14:creationId xmlns:p14="http://schemas.microsoft.com/office/powerpoint/2010/main" val="3931060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ea typeface="Calibri"/>
                <a:cs typeface="Calibri"/>
              </a:rPr>
              <a:t>Waterkoplopers begonnen bij PJ. </a:t>
            </a:r>
          </a:p>
          <a:p>
            <a:endParaRPr lang="nl-NL" dirty="0">
              <a:ea typeface="Calibri"/>
              <a:cs typeface="Calibri"/>
            </a:endParaRPr>
          </a:p>
          <a:p>
            <a:r>
              <a:rPr lang="nl-NL" dirty="0">
                <a:ea typeface="Calibri"/>
                <a:cs typeface="Calibri"/>
              </a:rPr>
              <a:t>Waterkoploper bijeenkomsten. Met lunch, inspirerende sprekers en rondleiding op het bedrijf. </a:t>
            </a:r>
          </a:p>
          <a:p>
            <a:endParaRPr lang="nl-NL" dirty="0">
              <a:ea typeface="Calibri"/>
              <a:cs typeface="Calibri"/>
            </a:endParaRPr>
          </a:p>
          <a:p>
            <a:endParaRPr lang="nl-NL" dirty="0">
              <a:ea typeface="Calibri"/>
              <a:cs typeface="Calibri"/>
            </a:endParaRPr>
          </a:p>
          <a:p>
            <a:r>
              <a:rPr lang="nl-NL" dirty="0">
                <a:ea typeface="Calibri"/>
                <a:cs typeface="Calibri"/>
              </a:rPr>
              <a:t>Groenlo loopt gesprek met afzonderlijke</a:t>
            </a:r>
          </a:p>
          <a:p>
            <a:r>
              <a:rPr lang="nl-NL" dirty="0">
                <a:ea typeface="Calibri"/>
                <a:cs typeface="Calibri"/>
              </a:rPr>
              <a:t>November volgende editie in Gelderland, bij bedrijf op locatie. Uitnodiging uit naar 40 </a:t>
            </a:r>
            <a:r>
              <a:rPr lang="nl-NL" dirty="0" err="1">
                <a:ea typeface="Calibri"/>
                <a:cs typeface="Calibri"/>
              </a:rPr>
              <a:t>industriele</a:t>
            </a:r>
            <a:r>
              <a:rPr lang="nl-NL" dirty="0">
                <a:ea typeface="Calibri"/>
                <a:cs typeface="Calibri"/>
              </a:rPr>
              <a:t> gebruikers. Vorige keer was bv Parenco er ook, voor het eerst!</a:t>
            </a:r>
          </a:p>
          <a:p>
            <a:endParaRPr lang="nl-NL" dirty="0">
              <a:ea typeface="Calibri"/>
              <a:cs typeface="Calibri"/>
            </a:endParaRPr>
          </a:p>
          <a:p>
            <a:r>
              <a:rPr lang="nl-NL" dirty="0" err="1">
                <a:ea typeface="Calibri"/>
                <a:cs typeface="Calibri"/>
              </a:rPr>
              <a:t>Waterkoplopersgroep</a:t>
            </a:r>
            <a:r>
              <a:rPr lang="nl-NL" dirty="0">
                <a:ea typeface="Calibri"/>
                <a:cs typeface="Calibri"/>
              </a:rPr>
              <a:t> Ziekenhuizen in </a:t>
            </a:r>
            <a:r>
              <a:rPr lang="nl-NL" dirty="0" err="1">
                <a:ea typeface="Calibri"/>
                <a:cs typeface="Calibri"/>
              </a:rPr>
              <a:t>Vitensgebied</a:t>
            </a:r>
            <a:r>
              <a:rPr lang="nl-NL" dirty="0">
                <a:ea typeface="Calibri"/>
                <a:cs typeface="Calibri"/>
              </a:rPr>
              <a:t> opgestart. Waterbalans opstellen en onderling gaan vergelijken, grote verschillen gevonden! Ziekenhuis Gelderse Vallei en MC Leeuwarden.</a:t>
            </a:r>
          </a:p>
          <a:p>
            <a:endParaRPr lang="nl-NL" dirty="0">
              <a:ea typeface="Calibri"/>
              <a:cs typeface="Calibri"/>
            </a:endParaRPr>
          </a:p>
          <a:p>
            <a:endParaRPr lang="nl-NL" dirty="0"/>
          </a:p>
          <a:p>
            <a:r>
              <a:rPr lang="nl-NL" dirty="0">
                <a:ea typeface="Calibri"/>
                <a:cs typeface="Calibri"/>
              </a:rPr>
              <a:t>40 deelnemers = zowel </a:t>
            </a:r>
            <a:r>
              <a:rPr lang="nl-NL" dirty="0" err="1">
                <a:ea typeface="Calibri"/>
                <a:cs typeface="Calibri"/>
              </a:rPr>
              <a:t>Vitens</a:t>
            </a:r>
            <a:r>
              <a:rPr lang="nl-NL" dirty="0">
                <a:ea typeface="Calibri"/>
                <a:cs typeface="Calibri"/>
              </a:rPr>
              <a:t> waterverbruikers als eigen waterwinners zoals Parenco.</a:t>
            </a:r>
            <a:endParaRPr lang="nl-NL" dirty="0"/>
          </a:p>
          <a:p>
            <a:endParaRPr lang="nl-NL" dirty="0"/>
          </a:p>
          <a:p>
            <a:r>
              <a:rPr lang="nl-NL" dirty="0"/>
              <a:t>Waterrotondes in Eerbeek gestart, wordt nu verkend in Nijkerk. </a:t>
            </a:r>
            <a:endParaRPr lang="nl-NL" dirty="0">
              <a:ea typeface="Calibri"/>
              <a:cs typeface="Calibri"/>
            </a:endParaRPr>
          </a:p>
          <a:p>
            <a:endParaRPr lang="nl-NL" dirty="0"/>
          </a:p>
          <a:p>
            <a:r>
              <a:rPr lang="nl-NL" dirty="0"/>
              <a:t>Betrokkenen: Peter-Jan van Oene, </a:t>
            </a:r>
            <a:r>
              <a:rPr lang="nl-NL" dirty="0">
                <a:ea typeface="Calibri"/>
                <a:cs typeface="Calibri"/>
              </a:rPr>
              <a:t>Michel Centen, WRIJ: Dennis Roes (water hergebruik op </a:t>
            </a:r>
            <a:r>
              <a:rPr lang="nl-NL" dirty="0" err="1">
                <a:ea typeface="Calibri"/>
                <a:cs typeface="Calibri"/>
              </a:rPr>
              <a:t>ZwarteCross</a:t>
            </a:r>
            <a:r>
              <a:rPr lang="nl-NL" dirty="0">
                <a:ea typeface="Calibri"/>
                <a:cs typeface="Calibri"/>
              </a:rPr>
              <a:t>, </a:t>
            </a:r>
            <a:r>
              <a:rPr lang="nl-NL" dirty="0" err="1">
                <a:ea typeface="Calibri"/>
                <a:cs typeface="Calibri"/>
              </a:rPr>
              <a:t>waterneutrale</a:t>
            </a:r>
            <a:r>
              <a:rPr lang="nl-NL" dirty="0">
                <a:ea typeface="Calibri"/>
                <a:cs typeface="Calibri"/>
              </a:rPr>
              <a:t> woonwijk in Silvolde). Christian de Wit vanuit provincie</a:t>
            </a:r>
          </a:p>
          <a:p>
            <a:endParaRPr lang="nl-NL" dirty="0">
              <a:ea typeface="Calibri"/>
              <a:cs typeface="Calibri"/>
            </a:endParaRPr>
          </a:p>
        </p:txBody>
      </p:sp>
      <p:sp>
        <p:nvSpPr>
          <p:cNvPr id="4" name="Tijdelijke aanduiding voor dianummer 3"/>
          <p:cNvSpPr>
            <a:spLocks noGrp="1"/>
          </p:cNvSpPr>
          <p:nvPr>
            <p:ph type="sldNum" sz="quarter" idx="5"/>
          </p:nvPr>
        </p:nvSpPr>
        <p:spPr/>
        <p:txBody>
          <a:bodyPr/>
          <a:lstStyle/>
          <a:p>
            <a:fld id="{BC221E20-F2CE-45EC-B3EC-B5B9F930E061}" type="slidenum">
              <a:rPr lang="nl-NL" smtClean="0"/>
              <a:t>9</a:t>
            </a:fld>
            <a:endParaRPr lang="nl-NL"/>
          </a:p>
        </p:txBody>
      </p:sp>
    </p:spTree>
    <p:extLst>
      <p:ext uri="{BB962C8B-B14F-4D97-AF65-F5344CB8AC3E}">
        <p14:creationId xmlns:p14="http://schemas.microsoft.com/office/powerpoint/2010/main" val="2238031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dirty="0"/>
              <a:t>Links: </a:t>
            </a:r>
          </a:p>
          <a:p>
            <a:pPr algn="l"/>
            <a:r>
              <a:rPr lang="nl-NL" dirty="0"/>
              <a:t>Doel van de zomercampagne:</a:t>
            </a:r>
          </a:p>
          <a:p>
            <a:pPr marL="285750" indent="-285750">
              <a:buFont typeface="Arial,Sans-Serif"/>
              <a:buChar char="•"/>
            </a:pPr>
            <a:r>
              <a:rPr lang="en-US" dirty="0" err="1">
                <a:solidFill>
                  <a:srgbClr val="2C3C8A"/>
                </a:solidFill>
                <a:latin typeface="Verdana"/>
                <a:ea typeface="Verdana"/>
              </a:rPr>
              <a:t>Aandacht</a:t>
            </a:r>
            <a:r>
              <a:rPr lang="en-US" dirty="0">
                <a:solidFill>
                  <a:srgbClr val="2C3C8A"/>
                </a:solidFill>
                <a:latin typeface="Verdana"/>
                <a:ea typeface="Verdana"/>
              </a:rPr>
              <a:t> </a:t>
            </a:r>
            <a:r>
              <a:rPr lang="en-US" dirty="0" err="1">
                <a:solidFill>
                  <a:srgbClr val="2C3C8A"/>
                </a:solidFill>
                <a:latin typeface="Verdana"/>
                <a:ea typeface="Verdana"/>
              </a:rPr>
              <a:t>voor</a:t>
            </a:r>
            <a:r>
              <a:rPr lang="en-US" dirty="0">
                <a:solidFill>
                  <a:srgbClr val="2C3C8A"/>
                </a:solidFill>
                <a:latin typeface="Verdana"/>
                <a:ea typeface="Verdana"/>
              </a:rPr>
              <a:t> </a:t>
            </a:r>
            <a:r>
              <a:rPr lang="en-US" dirty="0" err="1">
                <a:solidFill>
                  <a:srgbClr val="2C3C8A"/>
                </a:solidFill>
                <a:latin typeface="Verdana"/>
                <a:ea typeface="Verdana"/>
              </a:rPr>
              <a:t>besparen</a:t>
            </a:r>
            <a:r>
              <a:rPr lang="en-US" dirty="0">
                <a:solidFill>
                  <a:srgbClr val="2C3C8A"/>
                </a:solidFill>
                <a:latin typeface="Verdana"/>
                <a:ea typeface="Verdana"/>
              </a:rPr>
              <a:t> van </a:t>
            </a:r>
            <a:r>
              <a:rPr lang="en-US" dirty="0" err="1">
                <a:solidFill>
                  <a:srgbClr val="2C3C8A"/>
                </a:solidFill>
                <a:latin typeface="Verdana"/>
                <a:ea typeface="Verdana"/>
              </a:rPr>
              <a:t>drinkwater</a:t>
            </a:r>
            <a:r>
              <a:rPr lang="en-US" dirty="0">
                <a:solidFill>
                  <a:srgbClr val="2C3C8A"/>
                </a:solidFill>
                <a:latin typeface="Verdana"/>
                <a:ea typeface="Verdana"/>
              </a:rPr>
              <a:t> en </a:t>
            </a:r>
            <a:r>
              <a:rPr lang="en-US" dirty="0" err="1">
                <a:solidFill>
                  <a:srgbClr val="2C3C8A"/>
                </a:solidFill>
                <a:latin typeface="Verdana"/>
                <a:ea typeface="Verdana"/>
              </a:rPr>
              <a:t>piekverbruik</a:t>
            </a:r>
            <a:r>
              <a:rPr lang="en-US" dirty="0">
                <a:solidFill>
                  <a:srgbClr val="2C3C8A"/>
                </a:solidFill>
                <a:latin typeface="Verdana"/>
                <a:ea typeface="Verdana"/>
              </a:rPr>
              <a:t> </a:t>
            </a:r>
            <a:r>
              <a:rPr lang="en-US" dirty="0" err="1">
                <a:solidFill>
                  <a:srgbClr val="2C3C8A"/>
                </a:solidFill>
                <a:latin typeface="Verdana"/>
                <a:ea typeface="Verdana"/>
              </a:rPr>
              <a:t>voorkomen</a:t>
            </a:r>
            <a:endParaRPr lang="en-US" dirty="0">
              <a:solidFill>
                <a:srgbClr val="2C3C8A"/>
              </a:solidFill>
              <a:latin typeface="Verdana"/>
              <a:ea typeface="Verdana"/>
            </a:endParaRPr>
          </a:p>
          <a:p>
            <a:pPr marL="285750" indent="-285750">
              <a:buFont typeface="Arial,Sans-Serif"/>
              <a:buChar char="•"/>
            </a:pPr>
            <a:r>
              <a:rPr lang="en-US" dirty="0" err="1">
                <a:solidFill>
                  <a:srgbClr val="2C3C8A"/>
                </a:solidFill>
                <a:latin typeface="Verdana"/>
                <a:ea typeface="Verdana"/>
              </a:rPr>
              <a:t>Samen</a:t>
            </a:r>
            <a:r>
              <a:rPr lang="en-US" dirty="0">
                <a:solidFill>
                  <a:srgbClr val="2C3C8A"/>
                </a:solidFill>
                <a:latin typeface="Verdana"/>
                <a:ea typeface="Verdana"/>
              </a:rPr>
              <a:t> met partners (</a:t>
            </a:r>
            <a:r>
              <a:rPr lang="en-US" dirty="0" err="1">
                <a:solidFill>
                  <a:srgbClr val="2C3C8A"/>
                </a:solidFill>
                <a:latin typeface="Verdana"/>
                <a:ea typeface="Verdana"/>
              </a:rPr>
              <a:t>provincies</a:t>
            </a:r>
            <a:r>
              <a:rPr lang="en-US" dirty="0">
                <a:solidFill>
                  <a:srgbClr val="2C3C8A"/>
                </a:solidFill>
                <a:latin typeface="Verdana"/>
                <a:ea typeface="Verdana"/>
              </a:rPr>
              <a:t>, </a:t>
            </a:r>
            <a:r>
              <a:rPr lang="en-US" dirty="0" err="1">
                <a:solidFill>
                  <a:srgbClr val="2C3C8A"/>
                </a:solidFill>
                <a:latin typeface="Verdana"/>
                <a:ea typeface="Verdana"/>
              </a:rPr>
              <a:t>gemeenten</a:t>
            </a:r>
            <a:r>
              <a:rPr lang="en-US" dirty="0">
                <a:solidFill>
                  <a:srgbClr val="2C3C8A"/>
                </a:solidFill>
                <a:latin typeface="Verdana"/>
                <a:ea typeface="Verdana"/>
              </a:rPr>
              <a:t>, </a:t>
            </a:r>
            <a:r>
              <a:rPr lang="en-US" dirty="0" err="1">
                <a:solidFill>
                  <a:srgbClr val="2C3C8A"/>
                </a:solidFill>
                <a:latin typeface="Verdana"/>
                <a:ea typeface="Verdana"/>
              </a:rPr>
              <a:t>waterschappen</a:t>
            </a:r>
            <a:r>
              <a:rPr lang="en-US" dirty="0">
                <a:solidFill>
                  <a:srgbClr val="2C3C8A"/>
                </a:solidFill>
                <a:latin typeface="Verdana"/>
                <a:ea typeface="Verdana"/>
              </a:rPr>
              <a:t>)</a:t>
            </a:r>
          </a:p>
          <a:p>
            <a:pPr algn="l"/>
            <a:endParaRPr lang="nl-NL" dirty="0"/>
          </a:p>
          <a:p>
            <a:pPr algn="l"/>
            <a:r>
              <a:rPr lang="nl-NL" dirty="0"/>
              <a:t>Op de Vitens website staat de </a:t>
            </a:r>
            <a:r>
              <a:rPr lang="nl-NL" dirty="0" err="1"/>
              <a:t>toolbox</a:t>
            </a:r>
            <a:r>
              <a:rPr lang="nl-NL" dirty="0"/>
              <a:t> met gratis materiaal om te downloaden. </a:t>
            </a:r>
          </a:p>
          <a:p>
            <a:pPr algn="l"/>
            <a:r>
              <a:rPr lang="nl-NL" dirty="0"/>
              <a:t>De </a:t>
            </a:r>
            <a:r>
              <a:rPr lang="nl-NL" dirty="0" err="1"/>
              <a:t>toolbox</a:t>
            </a:r>
            <a:r>
              <a:rPr lang="nl-NL" dirty="0"/>
              <a:t> is verspreid onder alle communicatiepartners in ons netwerk. </a:t>
            </a:r>
          </a:p>
          <a:p>
            <a:pPr algn="l"/>
            <a:r>
              <a:rPr lang="nl-NL" dirty="0"/>
              <a:t>Contactpersonen Waterschap Vallei en Veluwe: </a:t>
            </a:r>
            <a:r>
              <a:rPr lang="nl-NL" dirty="0" err="1"/>
              <a:t>Bernoe</a:t>
            </a:r>
            <a:r>
              <a:rPr lang="nl-NL" dirty="0"/>
              <a:t> Meijer en Edwin </a:t>
            </a:r>
            <a:r>
              <a:rPr lang="nl-NL" dirty="0" err="1"/>
              <a:t>Spikkert</a:t>
            </a:r>
            <a:r>
              <a:rPr lang="nl-NL" dirty="0"/>
              <a:t>.</a:t>
            </a:r>
          </a:p>
          <a:p>
            <a:pPr algn="l"/>
            <a:endParaRPr lang="nl-NL" dirty="0"/>
          </a:p>
          <a:p>
            <a:pPr algn="l"/>
            <a:r>
              <a:rPr lang="nl-NL" dirty="0"/>
              <a:t>Rechts:</a:t>
            </a:r>
          </a:p>
          <a:p>
            <a:pPr algn="l"/>
            <a:r>
              <a:rPr lang="nl-NL" dirty="0"/>
              <a:t>Zomeractie ‘WC bespaarknop’ gericht op grote recreatiebedrijven in het verzorgingsgebied van Vitens. </a:t>
            </a:r>
          </a:p>
          <a:p>
            <a:pPr algn="l"/>
            <a:r>
              <a:rPr lang="nl-NL" dirty="0"/>
              <a:t>In het verleden heeft Waterschap Vallei en Veluwe (samen met ecoloog </a:t>
            </a:r>
            <a:r>
              <a:rPr lang="nl-NL" dirty="0" err="1"/>
              <a:t>Renee</a:t>
            </a:r>
            <a:r>
              <a:rPr lang="nl-NL" dirty="0"/>
              <a:t> van Assema) een vergelijkbare stickeractie ontwikkeld voor basisscholen met een sticker voor de grote knop (6 liter) en voor de kleine knop (3 liter). In ons aanbod zat ook een sticker met 6 en 3 liter, maar de bedrijven kozen voor de sticker voor de ‘kleine knop’. De relatiemanagers van Vitens leveren de stickers in juli 2023 af. Zij houden contact met de bedrijven om te monitoren of het werkt en bevalt. We gebruiken de uitkomsten om te kijken hoe we de actie verder uit kunnen rollen.</a:t>
            </a:r>
          </a:p>
          <a:p>
            <a:pPr algn="l"/>
            <a:endParaRPr lang="nl-NL" dirty="0"/>
          </a:p>
          <a:p>
            <a:pPr algn="l"/>
            <a:endParaRPr lang="nl-NL" dirty="0"/>
          </a:p>
          <a:p>
            <a:pPr algn="l"/>
            <a:endParaRPr lang="nl-NL" dirty="0"/>
          </a:p>
          <a:p>
            <a:pPr algn="l"/>
            <a:endParaRPr lang="nl-NL" dirty="0"/>
          </a:p>
          <a:p>
            <a:pPr algn="l"/>
            <a:endParaRPr lang="nl-NL" dirty="0"/>
          </a:p>
          <a:p>
            <a:endParaRPr lang="nl-NL" dirty="0"/>
          </a:p>
        </p:txBody>
      </p:sp>
      <p:sp>
        <p:nvSpPr>
          <p:cNvPr id="4" name="Tijdelijke aanduiding voor dianummer 3"/>
          <p:cNvSpPr>
            <a:spLocks noGrp="1"/>
          </p:cNvSpPr>
          <p:nvPr>
            <p:ph type="sldNum" sz="quarter" idx="5"/>
          </p:nvPr>
        </p:nvSpPr>
        <p:spPr/>
        <p:txBody>
          <a:bodyPr/>
          <a:lstStyle/>
          <a:p>
            <a:fld id="{BC221E20-F2CE-45EC-B3EC-B5B9F930E061}" type="slidenum">
              <a:rPr lang="nl-NL" smtClean="0"/>
              <a:t>10</a:t>
            </a:fld>
            <a:endParaRPr lang="nl-NL"/>
          </a:p>
        </p:txBody>
      </p:sp>
    </p:spTree>
    <p:extLst>
      <p:ext uri="{BB962C8B-B14F-4D97-AF65-F5344CB8AC3E}">
        <p14:creationId xmlns:p14="http://schemas.microsoft.com/office/powerpoint/2010/main" val="2334386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C221E20-F2CE-45EC-B3EC-B5B9F930E06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8116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_1 -  2 regels">
    <p:bg>
      <p:bgPr>
        <a:solidFill>
          <a:srgbClr val="FFFFFF"/>
        </a:solidFill>
        <a:effectLst/>
      </p:bgPr>
    </p:bg>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539B8514-7797-4073-B6AB-66DE49877C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726"/>
            <a:ext cx="9144000" cy="5143500"/>
          </a:xfrm>
          <a:prstGeom prst="rect">
            <a:avLst/>
          </a:prstGeom>
        </p:spPr>
      </p:pic>
      <p:pic>
        <p:nvPicPr>
          <p:cNvPr id="12" name="Tijdelijke aanduiding voor afbeelding 6">
            <a:extLst>
              <a:ext uri="{FF2B5EF4-FFF2-40B4-BE49-F238E27FC236}">
                <a16:creationId xmlns:a16="http://schemas.microsoft.com/office/drawing/2014/main" id="{CD8C2643-D192-4167-9250-2C7326A9AC21}"/>
              </a:ext>
            </a:extLst>
          </p:cNvPr>
          <p:cNvPicPr preferRelativeResize="0">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1" y="0"/>
            <a:ext cx="9144001" cy="3600000"/>
          </a:xfrm>
          <a:prstGeom prst="rect">
            <a:avLst/>
          </a:prstGeom>
        </p:spPr>
      </p:pic>
      <p:sp>
        <p:nvSpPr>
          <p:cNvPr id="2" name="Titel 1">
            <a:extLst>
              <a:ext uri="{FF2B5EF4-FFF2-40B4-BE49-F238E27FC236}">
                <a16:creationId xmlns:a16="http://schemas.microsoft.com/office/drawing/2014/main" id="{8E145CBB-28D6-47B7-BC37-4B430980A587}"/>
              </a:ext>
            </a:extLst>
          </p:cNvPr>
          <p:cNvSpPr>
            <a:spLocks noGrp="1"/>
          </p:cNvSpPr>
          <p:nvPr>
            <p:ph type="ctrTitle" hasCustomPrompt="1"/>
          </p:nvPr>
        </p:nvSpPr>
        <p:spPr>
          <a:xfrm>
            <a:off x="702000" y="2331101"/>
            <a:ext cx="3433526" cy="514599"/>
          </a:xfrm>
          <a:prstGeom prst="roundRect">
            <a:avLst/>
          </a:prstGeom>
          <a:solidFill>
            <a:srgbClr val="2C3C8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44000" rIns="144000" bIns="72000" rtlCol="0" anchor="ctr" anchorCtr="0">
            <a:spAutoFit/>
          </a:bodyPr>
          <a:lstStyle>
            <a:lvl1pPr>
              <a:defRPr lang="nl-NL" sz="2500" dirty="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lvl="0" defTabSz="685800"/>
            <a:r>
              <a:rPr lang="nl-NL" dirty="0"/>
              <a:t>headline met een</a:t>
            </a:r>
          </a:p>
        </p:txBody>
      </p:sp>
      <p:sp>
        <p:nvSpPr>
          <p:cNvPr id="3" name="Ondertitel 2">
            <a:extLst>
              <a:ext uri="{FF2B5EF4-FFF2-40B4-BE49-F238E27FC236}">
                <a16:creationId xmlns:a16="http://schemas.microsoft.com/office/drawing/2014/main" id="{34C99571-22C7-49E9-96D0-90385FC00DB1}"/>
              </a:ext>
            </a:extLst>
          </p:cNvPr>
          <p:cNvSpPr>
            <a:spLocks noGrp="1"/>
          </p:cNvSpPr>
          <p:nvPr>
            <p:ph type="subTitle" idx="1" hasCustomPrompt="1"/>
          </p:nvPr>
        </p:nvSpPr>
        <p:spPr>
          <a:xfrm>
            <a:off x="1143000" y="2910980"/>
            <a:ext cx="4440186" cy="485239"/>
          </a:xfrm>
          <a:prstGeom prst="roundRect">
            <a:avLst/>
          </a:prstGeom>
          <a:solidFill>
            <a:srgbClr val="4AAEE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90000" rIns="90000" rtlCol="0" anchor="ctr">
            <a:spAutoFit/>
          </a:bodyPr>
          <a:lstStyle>
            <a:lvl1pPr marL="0" indent="0">
              <a:buNone/>
              <a:defRPr lang="nl-NL" sz="2500" b="1">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marL="171450" lvl="0" indent="-171450" defTabSz="514350">
              <a:spcBef>
                <a:spcPts val="563"/>
              </a:spcBef>
            </a:pPr>
            <a:r>
              <a:rPr lang="nl-NL" dirty="0"/>
              <a:t>lengte van twee regels </a:t>
            </a:r>
          </a:p>
        </p:txBody>
      </p:sp>
      <p:sp>
        <p:nvSpPr>
          <p:cNvPr id="18" name="Tijdelijke aanduiding voor tekst 17">
            <a:extLst>
              <a:ext uri="{FF2B5EF4-FFF2-40B4-BE49-F238E27FC236}">
                <a16:creationId xmlns:a16="http://schemas.microsoft.com/office/drawing/2014/main" id="{D09EF1E2-E26B-474A-91D7-5F724D8E9A85}"/>
              </a:ext>
            </a:extLst>
          </p:cNvPr>
          <p:cNvSpPr>
            <a:spLocks noGrp="1" noChangeAspect="1"/>
          </p:cNvSpPr>
          <p:nvPr>
            <p:ph type="body" sz="quarter" idx="10" hasCustomPrompt="1"/>
          </p:nvPr>
        </p:nvSpPr>
        <p:spPr>
          <a:xfrm>
            <a:off x="644400" y="3458367"/>
            <a:ext cx="1507534" cy="240066"/>
          </a:xfrm>
          <a:prstGeom prst="roundRect">
            <a:avLst/>
          </a:prstGeom>
          <a:solidFill>
            <a:srgbClr val="EDE412"/>
          </a:solidFill>
        </p:spPr>
        <p:txBody>
          <a:bodyPr wrap="square" lIns="36000" anchor="ctr" anchorCtr="0">
            <a:spAutoFit/>
          </a:bodyPr>
          <a:lstStyle>
            <a:lvl1pPr marL="0" indent="0">
              <a:buNone/>
              <a:defRPr lang="nl-NL" sz="900" smtClean="0">
                <a:solidFill>
                  <a:schemeClr val="tx1"/>
                </a:solidFill>
              </a:defRPr>
            </a:lvl1pPr>
            <a:lvl2pPr marL="342900" indent="0">
              <a:buNone/>
              <a:defRPr lang="nl-NL" sz="900" smtClean="0"/>
            </a:lvl2pPr>
            <a:lvl3pPr marL="685800" indent="0">
              <a:buNone/>
              <a:defRPr lang="nl-NL" sz="900" smtClean="0"/>
            </a:lvl3pPr>
            <a:lvl4pPr>
              <a:defRPr lang="nl-NL" sz="900" smtClean="0"/>
            </a:lvl4pPr>
            <a:lvl5pPr>
              <a:defRPr lang="nl-NL" sz="900"/>
            </a:lvl5pPr>
          </a:lstStyle>
          <a:p>
            <a:pPr lvl="0"/>
            <a:r>
              <a:rPr lang="nl-NL" dirty="0"/>
              <a:t>Afdeling, datum</a:t>
            </a:r>
          </a:p>
        </p:txBody>
      </p:sp>
      <p:sp>
        <p:nvSpPr>
          <p:cNvPr id="7" name="Tijdelijke aanduiding voor voettekst 5">
            <a:extLst>
              <a:ext uri="{FF2B5EF4-FFF2-40B4-BE49-F238E27FC236}">
                <a16:creationId xmlns:a16="http://schemas.microsoft.com/office/drawing/2014/main" id="{FA932D71-16F4-4C2C-A345-8140C32E8796}"/>
              </a:ext>
            </a:extLst>
          </p:cNvPr>
          <p:cNvSpPr>
            <a:spLocks noGrp="1"/>
          </p:cNvSpPr>
          <p:nvPr>
            <p:ph type="ftr" sz="quarter" idx="11"/>
          </p:nvPr>
        </p:nvSpPr>
        <p:spPr>
          <a:xfrm>
            <a:off x="648000" y="4732734"/>
            <a:ext cx="3082223" cy="273844"/>
          </a:xfrm>
        </p:spPr>
        <p:txBody>
          <a:bodyPr/>
          <a:lstStyle>
            <a:lvl1pPr>
              <a:defRPr sz="1100">
                <a:solidFill>
                  <a:srgbClr val="777777"/>
                </a:solidFill>
              </a:defRPr>
            </a:lvl1pPr>
          </a:lstStyle>
          <a:p>
            <a:r>
              <a:rPr lang="nl-NL"/>
              <a:t> </a:t>
            </a:r>
            <a:endParaRPr lang="nl-NL" dirty="0"/>
          </a:p>
        </p:txBody>
      </p:sp>
    </p:spTree>
    <p:extLst>
      <p:ext uri="{BB962C8B-B14F-4D97-AF65-F5344CB8AC3E}">
        <p14:creationId xmlns:p14="http://schemas.microsoft.com/office/powerpoint/2010/main" val="189912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ject Wit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F8C1FB-7773-45A0-B4CC-EE1556BF9587}"/>
              </a:ext>
            </a:extLst>
          </p:cNvPr>
          <p:cNvSpPr>
            <a:spLocks noGrp="1"/>
          </p:cNvSpPr>
          <p:nvPr>
            <p:ph type="title"/>
          </p:nvPr>
        </p:nvSpPr>
        <p:spPr>
          <a:xfrm>
            <a:off x="396000" y="273844"/>
            <a:ext cx="7886700" cy="468000"/>
          </a:xfrm>
        </p:spPr>
        <p:txBody>
          <a:bodyPr/>
          <a:lstStyle>
            <a:lvl1pPr>
              <a:defRPr>
                <a:solidFill>
                  <a:srgbClr val="2C3C8B"/>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B19A402B-53A0-45B0-A243-12EA5B61F537}"/>
              </a:ext>
            </a:extLst>
          </p:cNvPr>
          <p:cNvSpPr>
            <a:spLocks noGrp="1"/>
          </p:cNvSpPr>
          <p:nvPr>
            <p:ph sz="half" idx="1"/>
          </p:nvPr>
        </p:nvSpPr>
        <p:spPr>
          <a:xfrm>
            <a:off x="396000" y="1296000"/>
            <a:ext cx="7886700" cy="2794060"/>
          </a:xfrm>
        </p:spPr>
        <p:txBody>
          <a:bodyPr/>
          <a:lstStyle>
            <a:lvl1pPr>
              <a:defRPr>
                <a:solidFill>
                  <a:srgbClr val="2C3C8B"/>
                </a:solidFill>
              </a:defRPr>
            </a:lvl1pPr>
            <a:lvl2pPr>
              <a:defRPr>
                <a:solidFill>
                  <a:srgbClr val="2C3C8B"/>
                </a:solidFill>
              </a:defRPr>
            </a:lvl2pPr>
            <a:lvl3pPr>
              <a:defRPr>
                <a:solidFill>
                  <a:srgbClr val="2C3C8B"/>
                </a:solidFill>
              </a:defRPr>
            </a:lvl3pPr>
            <a:lvl4pPr>
              <a:defRPr>
                <a:solidFill>
                  <a:srgbClr val="2C3C8B"/>
                </a:solidFill>
              </a:defRPr>
            </a:lvl4pPr>
            <a:lvl5pPr>
              <a:defRPr>
                <a:solidFill>
                  <a:srgbClr val="2C3C8B"/>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jdelijke aanduiding voor voettekst 5">
            <a:extLst>
              <a:ext uri="{FF2B5EF4-FFF2-40B4-BE49-F238E27FC236}">
                <a16:creationId xmlns:a16="http://schemas.microsoft.com/office/drawing/2014/main" id="{54979287-5841-41C5-B9FE-64468C34F7BC}"/>
              </a:ext>
            </a:extLst>
          </p:cNvPr>
          <p:cNvSpPr>
            <a:spLocks noGrp="1"/>
          </p:cNvSpPr>
          <p:nvPr>
            <p:ph type="ftr" sz="quarter" idx="11"/>
          </p:nvPr>
        </p:nvSpPr>
        <p:spPr>
          <a:xfrm>
            <a:off x="884260" y="4732734"/>
            <a:ext cx="3082223" cy="273844"/>
          </a:xfrm>
        </p:spPr>
        <p:txBody>
          <a:bodyPr/>
          <a:lstStyle>
            <a:lvl1pPr>
              <a:defRPr sz="1100">
                <a:solidFill>
                  <a:srgbClr val="777777"/>
                </a:solidFill>
              </a:defRPr>
            </a:lvl1pPr>
          </a:lstStyle>
          <a:p>
            <a:r>
              <a:rPr lang="nl-NL"/>
              <a:t> </a:t>
            </a:r>
            <a:endParaRPr lang="nl-NL" dirty="0"/>
          </a:p>
        </p:txBody>
      </p:sp>
      <p:sp>
        <p:nvSpPr>
          <p:cNvPr id="7" name="Tijdelijke aanduiding voor dianummer 6">
            <a:extLst>
              <a:ext uri="{FF2B5EF4-FFF2-40B4-BE49-F238E27FC236}">
                <a16:creationId xmlns:a16="http://schemas.microsoft.com/office/drawing/2014/main" id="{0107874E-4E01-4412-94E2-680B0935CB81}"/>
              </a:ext>
            </a:extLst>
          </p:cNvPr>
          <p:cNvSpPr>
            <a:spLocks noGrp="1"/>
          </p:cNvSpPr>
          <p:nvPr>
            <p:ph type="sldNum" sz="quarter" idx="12"/>
          </p:nvPr>
        </p:nvSpPr>
        <p:spPr/>
        <p:txBody>
          <a:bodyPr lIns="90000"/>
          <a:lstStyle>
            <a:lvl1pPr>
              <a:defRPr sz="1100">
                <a:solidFill>
                  <a:srgbClr val="777777"/>
                </a:solidFill>
              </a:defRPr>
            </a:lvl1pPr>
          </a:lstStyle>
          <a:p>
            <a:fld id="{4EAEE0CC-81A7-411E-BF86-C580965C5ACF}" type="slidenum">
              <a:rPr lang="nl-NL" smtClean="0"/>
              <a:pPr/>
              <a:t>‹nr.›</a:t>
            </a:fld>
            <a:endParaRPr lang="nl-NL" dirty="0"/>
          </a:p>
        </p:txBody>
      </p:sp>
      <p:pic>
        <p:nvPicPr>
          <p:cNvPr id="10" name="Afbeelding 9">
            <a:extLst>
              <a:ext uri="{FF2B5EF4-FFF2-40B4-BE49-F238E27FC236}">
                <a16:creationId xmlns:a16="http://schemas.microsoft.com/office/drawing/2014/main" id="{6F0B32E7-14FC-4B25-B391-51BD68C6451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80230" r="6190" b="14590"/>
          <a:stretch/>
        </p:blipFill>
        <p:spPr>
          <a:xfrm>
            <a:off x="7336220" y="4315101"/>
            <a:ext cx="1241723" cy="828400"/>
          </a:xfrm>
          <a:prstGeom prst="rect">
            <a:avLst/>
          </a:prstGeom>
        </p:spPr>
      </p:pic>
      <p:sp>
        <p:nvSpPr>
          <p:cNvPr id="5" name="Tijdelijke aanduiding voor tekst 4">
            <a:extLst>
              <a:ext uri="{FF2B5EF4-FFF2-40B4-BE49-F238E27FC236}">
                <a16:creationId xmlns:a16="http://schemas.microsoft.com/office/drawing/2014/main" id="{6CB06E97-B5C0-496B-90A0-269244A00B09}"/>
              </a:ext>
            </a:extLst>
          </p:cNvPr>
          <p:cNvSpPr>
            <a:spLocks noGrp="1"/>
          </p:cNvSpPr>
          <p:nvPr>
            <p:ph type="body" sz="quarter" idx="13"/>
          </p:nvPr>
        </p:nvSpPr>
        <p:spPr>
          <a:xfrm>
            <a:off x="395289" y="761364"/>
            <a:ext cx="7886700" cy="360000"/>
          </a:xfrm>
        </p:spPr>
        <p:txBody>
          <a:bodyPr>
            <a:noAutofit/>
          </a:bodyPr>
          <a:lstStyle>
            <a:lvl1pPr>
              <a:defRPr sz="1600" b="1">
                <a:solidFill>
                  <a:srgbClr val="4AAFE0"/>
                </a:solidFill>
              </a:defRPr>
            </a:lvl1pPr>
          </a:lstStyle>
          <a:p>
            <a:pPr lvl="0"/>
            <a:r>
              <a:rPr lang="nl-NL"/>
              <a:t>Klikken om de tekststijl van het model te bewerken</a:t>
            </a:r>
          </a:p>
        </p:txBody>
      </p:sp>
    </p:spTree>
    <p:extLst>
      <p:ext uri="{BB962C8B-B14F-4D97-AF65-F5344CB8AC3E}">
        <p14:creationId xmlns:p14="http://schemas.microsoft.com/office/powerpoint/2010/main" val="3583329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bject Mint 1">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8FCA3CA8-07CF-493A-9CA3-8FE58D8852B4}"/>
              </a:ext>
            </a:extLst>
          </p:cNvPr>
          <p:cNvSpPr/>
          <p:nvPr userDrawn="1"/>
        </p:nvSpPr>
        <p:spPr>
          <a:xfrm>
            <a:off x="0" y="0"/>
            <a:ext cx="9144000" cy="4176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tel 1">
            <a:extLst>
              <a:ext uri="{FF2B5EF4-FFF2-40B4-BE49-F238E27FC236}">
                <a16:creationId xmlns:a16="http://schemas.microsoft.com/office/drawing/2014/main" id="{D6173F4E-E753-4E38-9AA6-296B3486C7A5}"/>
              </a:ext>
            </a:extLst>
          </p:cNvPr>
          <p:cNvSpPr>
            <a:spLocks noGrp="1"/>
          </p:cNvSpPr>
          <p:nvPr>
            <p:ph type="title"/>
          </p:nvPr>
        </p:nvSpPr>
        <p:spPr>
          <a:xfrm>
            <a:off x="396000" y="273844"/>
            <a:ext cx="7886700" cy="468000"/>
          </a:xfrm>
        </p:spPr>
        <p:txBody>
          <a:bodyPr/>
          <a:lstStyle>
            <a:lvl1pPr>
              <a:defRPr>
                <a:solidFill>
                  <a:srgbClr val="2C3C8B"/>
                </a:solidFill>
              </a:defRPr>
            </a:lvl1pPr>
          </a:lstStyle>
          <a:p>
            <a:r>
              <a:rPr lang="nl-NL"/>
              <a:t>Klik om stijl te bewerken</a:t>
            </a:r>
            <a:endParaRPr lang="nl-NL" dirty="0"/>
          </a:p>
        </p:txBody>
      </p:sp>
      <p:sp>
        <p:nvSpPr>
          <p:cNvPr id="11" name="Tijdelijke aanduiding voor inhoud 2">
            <a:extLst>
              <a:ext uri="{FF2B5EF4-FFF2-40B4-BE49-F238E27FC236}">
                <a16:creationId xmlns:a16="http://schemas.microsoft.com/office/drawing/2014/main" id="{99067053-CE7C-450C-949B-516874FBABC1}"/>
              </a:ext>
            </a:extLst>
          </p:cNvPr>
          <p:cNvSpPr>
            <a:spLocks noGrp="1"/>
          </p:cNvSpPr>
          <p:nvPr>
            <p:ph sz="half" idx="1"/>
          </p:nvPr>
        </p:nvSpPr>
        <p:spPr>
          <a:xfrm>
            <a:off x="396000" y="1296000"/>
            <a:ext cx="7886700" cy="2794060"/>
          </a:xfrm>
        </p:spPr>
        <p:txBody>
          <a:bodyPr/>
          <a:lstStyle>
            <a:lvl1pPr>
              <a:defRPr>
                <a:solidFill>
                  <a:srgbClr val="2C3C8B"/>
                </a:solidFill>
              </a:defRPr>
            </a:lvl1pPr>
            <a:lvl2pPr>
              <a:defRPr>
                <a:solidFill>
                  <a:srgbClr val="2C3C8B"/>
                </a:solidFill>
              </a:defRPr>
            </a:lvl2pPr>
            <a:lvl3pPr>
              <a:defRPr>
                <a:solidFill>
                  <a:srgbClr val="2C3C8B"/>
                </a:solidFill>
              </a:defRPr>
            </a:lvl3pPr>
            <a:lvl4pPr>
              <a:defRPr>
                <a:solidFill>
                  <a:srgbClr val="2C3C8B"/>
                </a:solidFill>
              </a:defRPr>
            </a:lvl4pPr>
            <a:lvl5pPr>
              <a:defRPr>
                <a:solidFill>
                  <a:srgbClr val="2C3C8B"/>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2" name="Tijdelijke aanduiding voor voettekst 5">
            <a:extLst>
              <a:ext uri="{FF2B5EF4-FFF2-40B4-BE49-F238E27FC236}">
                <a16:creationId xmlns:a16="http://schemas.microsoft.com/office/drawing/2014/main" id="{0851519D-3F89-4852-8BD9-0E7AEE9A6412}"/>
              </a:ext>
            </a:extLst>
          </p:cNvPr>
          <p:cNvSpPr>
            <a:spLocks noGrp="1"/>
          </p:cNvSpPr>
          <p:nvPr>
            <p:ph type="ftr" sz="quarter" idx="11"/>
          </p:nvPr>
        </p:nvSpPr>
        <p:spPr>
          <a:xfrm>
            <a:off x="884260" y="4732734"/>
            <a:ext cx="3082223" cy="273844"/>
          </a:xfrm>
        </p:spPr>
        <p:txBody>
          <a:bodyPr/>
          <a:lstStyle>
            <a:lvl1pPr>
              <a:defRPr sz="1100">
                <a:solidFill>
                  <a:srgbClr val="777777"/>
                </a:solidFill>
              </a:defRPr>
            </a:lvl1pPr>
          </a:lstStyle>
          <a:p>
            <a:r>
              <a:rPr lang="nl-NL"/>
              <a:t> </a:t>
            </a:r>
            <a:endParaRPr lang="nl-NL" dirty="0"/>
          </a:p>
        </p:txBody>
      </p:sp>
      <p:sp>
        <p:nvSpPr>
          <p:cNvPr id="13" name="Tijdelijke aanduiding voor dianummer 6">
            <a:extLst>
              <a:ext uri="{FF2B5EF4-FFF2-40B4-BE49-F238E27FC236}">
                <a16:creationId xmlns:a16="http://schemas.microsoft.com/office/drawing/2014/main" id="{A290FEC4-F7A5-4905-95FC-A5F22B3C7676}"/>
              </a:ext>
            </a:extLst>
          </p:cNvPr>
          <p:cNvSpPr>
            <a:spLocks noGrp="1"/>
          </p:cNvSpPr>
          <p:nvPr>
            <p:ph type="sldNum" sz="quarter" idx="12"/>
          </p:nvPr>
        </p:nvSpPr>
        <p:spPr>
          <a:xfrm>
            <a:off x="396000" y="4732734"/>
            <a:ext cx="488261" cy="273844"/>
          </a:xfrm>
        </p:spPr>
        <p:txBody>
          <a:bodyPr lIns="90000"/>
          <a:lstStyle>
            <a:lvl1pPr>
              <a:defRPr>
                <a:solidFill>
                  <a:srgbClr val="777777"/>
                </a:solidFill>
              </a:defRPr>
            </a:lvl1pPr>
          </a:lstStyle>
          <a:p>
            <a:fld id="{4EAEE0CC-81A7-411E-BF86-C580965C5ACF}" type="slidenum">
              <a:rPr lang="nl-NL" smtClean="0"/>
              <a:pPr/>
              <a:t>‹nr.›</a:t>
            </a:fld>
            <a:endParaRPr lang="nl-NL" dirty="0"/>
          </a:p>
        </p:txBody>
      </p:sp>
      <p:pic>
        <p:nvPicPr>
          <p:cNvPr id="14" name="Afbeelding 13">
            <a:extLst>
              <a:ext uri="{FF2B5EF4-FFF2-40B4-BE49-F238E27FC236}">
                <a16:creationId xmlns:a16="http://schemas.microsoft.com/office/drawing/2014/main" id="{1D220E41-AD4B-4783-B454-E4CC7AA530F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80230" r="6190" b="14590"/>
          <a:stretch/>
        </p:blipFill>
        <p:spPr>
          <a:xfrm>
            <a:off x="7336220" y="4315101"/>
            <a:ext cx="1241723" cy="828400"/>
          </a:xfrm>
          <a:prstGeom prst="rect">
            <a:avLst/>
          </a:prstGeom>
        </p:spPr>
      </p:pic>
      <p:sp>
        <p:nvSpPr>
          <p:cNvPr id="15" name="Tijdelijke aanduiding voor tekst 4">
            <a:extLst>
              <a:ext uri="{FF2B5EF4-FFF2-40B4-BE49-F238E27FC236}">
                <a16:creationId xmlns:a16="http://schemas.microsoft.com/office/drawing/2014/main" id="{6A64CB22-C268-4109-BD92-4E7FF5625643}"/>
              </a:ext>
            </a:extLst>
          </p:cNvPr>
          <p:cNvSpPr>
            <a:spLocks noGrp="1"/>
          </p:cNvSpPr>
          <p:nvPr>
            <p:ph type="body" sz="quarter" idx="13"/>
          </p:nvPr>
        </p:nvSpPr>
        <p:spPr>
          <a:xfrm>
            <a:off x="395289" y="761364"/>
            <a:ext cx="7886700" cy="360000"/>
          </a:xfrm>
        </p:spPr>
        <p:txBody>
          <a:bodyPr>
            <a:noAutofit/>
          </a:bodyPr>
          <a:lstStyle>
            <a:lvl1pPr>
              <a:defRPr sz="1600" b="1">
                <a:solidFill>
                  <a:srgbClr val="4AAFE0"/>
                </a:solidFill>
              </a:defRPr>
            </a:lvl1pPr>
          </a:lstStyle>
          <a:p>
            <a:pPr lvl="0"/>
            <a:r>
              <a:rPr lang="nl-NL"/>
              <a:t>Klikken om de tekststijl van het model te bewerken</a:t>
            </a:r>
          </a:p>
        </p:txBody>
      </p:sp>
    </p:spTree>
    <p:extLst>
      <p:ext uri="{BB962C8B-B14F-4D97-AF65-F5344CB8AC3E}">
        <p14:creationId xmlns:p14="http://schemas.microsoft.com/office/powerpoint/2010/main" val="3131897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bject Turqoise 1">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75DFC6C7-A6DD-452E-A907-48B43ABC102D}"/>
              </a:ext>
            </a:extLst>
          </p:cNvPr>
          <p:cNvSpPr/>
          <p:nvPr userDrawn="1"/>
        </p:nvSpPr>
        <p:spPr>
          <a:xfrm>
            <a:off x="0" y="0"/>
            <a:ext cx="9144000" cy="41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b="1" dirty="0"/>
          </a:p>
        </p:txBody>
      </p:sp>
      <p:sp>
        <p:nvSpPr>
          <p:cNvPr id="9" name="Titel 1">
            <a:extLst>
              <a:ext uri="{FF2B5EF4-FFF2-40B4-BE49-F238E27FC236}">
                <a16:creationId xmlns:a16="http://schemas.microsoft.com/office/drawing/2014/main" id="{7E22E389-751B-4312-AAB7-EA9D9F2B85D2}"/>
              </a:ext>
            </a:extLst>
          </p:cNvPr>
          <p:cNvSpPr>
            <a:spLocks noGrp="1"/>
          </p:cNvSpPr>
          <p:nvPr>
            <p:ph type="title"/>
          </p:nvPr>
        </p:nvSpPr>
        <p:spPr>
          <a:xfrm>
            <a:off x="396000" y="273844"/>
            <a:ext cx="7886700" cy="468000"/>
          </a:xfrm>
        </p:spPr>
        <p:txBody>
          <a:bodyPr/>
          <a:lstStyle>
            <a:lvl1pPr>
              <a:defRPr>
                <a:solidFill>
                  <a:srgbClr val="2C3C8B"/>
                </a:solidFill>
              </a:defRPr>
            </a:lvl1pPr>
          </a:lstStyle>
          <a:p>
            <a:r>
              <a:rPr lang="nl-NL"/>
              <a:t>Klik om stijl te bewerken</a:t>
            </a:r>
            <a:endParaRPr lang="nl-NL" dirty="0"/>
          </a:p>
        </p:txBody>
      </p:sp>
      <p:sp>
        <p:nvSpPr>
          <p:cNvPr id="11" name="Tijdelijke aanduiding voor inhoud 2">
            <a:extLst>
              <a:ext uri="{FF2B5EF4-FFF2-40B4-BE49-F238E27FC236}">
                <a16:creationId xmlns:a16="http://schemas.microsoft.com/office/drawing/2014/main" id="{A876DEB0-472A-40B0-8B6A-29EBA2F7D00D}"/>
              </a:ext>
            </a:extLst>
          </p:cNvPr>
          <p:cNvSpPr>
            <a:spLocks noGrp="1"/>
          </p:cNvSpPr>
          <p:nvPr>
            <p:ph sz="half" idx="1"/>
          </p:nvPr>
        </p:nvSpPr>
        <p:spPr>
          <a:xfrm>
            <a:off x="396000" y="1296000"/>
            <a:ext cx="7886700" cy="2794060"/>
          </a:xfrm>
        </p:spPr>
        <p:txBody>
          <a:bodyPr/>
          <a:lstStyle>
            <a:lvl1pPr>
              <a:defRPr>
                <a:solidFill>
                  <a:srgbClr val="2C3C8B"/>
                </a:solidFill>
              </a:defRPr>
            </a:lvl1pPr>
            <a:lvl2pPr>
              <a:defRPr>
                <a:solidFill>
                  <a:srgbClr val="2C3C8B"/>
                </a:solidFill>
              </a:defRPr>
            </a:lvl2pPr>
            <a:lvl3pPr>
              <a:defRPr>
                <a:solidFill>
                  <a:srgbClr val="2C3C8B"/>
                </a:solidFill>
              </a:defRPr>
            </a:lvl3pPr>
            <a:lvl4pPr>
              <a:defRPr>
                <a:solidFill>
                  <a:srgbClr val="2C3C8B"/>
                </a:solidFill>
              </a:defRPr>
            </a:lvl4pPr>
            <a:lvl5pPr>
              <a:defRPr>
                <a:solidFill>
                  <a:srgbClr val="2C3C8B"/>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2" name="Tijdelijke aanduiding voor voettekst 5">
            <a:extLst>
              <a:ext uri="{FF2B5EF4-FFF2-40B4-BE49-F238E27FC236}">
                <a16:creationId xmlns:a16="http://schemas.microsoft.com/office/drawing/2014/main" id="{528FE2CC-A3FF-4AFE-AFC0-3A3FCF0E0087}"/>
              </a:ext>
            </a:extLst>
          </p:cNvPr>
          <p:cNvSpPr>
            <a:spLocks noGrp="1"/>
          </p:cNvSpPr>
          <p:nvPr>
            <p:ph type="ftr" sz="quarter" idx="11"/>
          </p:nvPr>
        </p:nvSpPr>
        <p:spPr>
          <a:xfrm>
            <a:off x="884260" y="4732734"/>
            <a:ext cx="3082223" cy="273844"/>
          </a:xfrm>
        </p:spPr>
        <p:txBody>
          <a:bodyPr vert="horz" wrap="none" lIns="0" tIns="45720" rIns="91440" bIns="45720" rtlCol="0" anchor="ctr"/>
          <a:lstStyle>
            <a:lvl1pPr>
              <a:defRPr lang="nl-NL" sz="1100" smtClean="0">
                <a:solidFill>
                  <a:srgbClr val="777777"/>
                </a:solidFill>
              </a:defRPr>
            </a:lvl1pPr>
          </a:lstStyle>
          <a:p>
            <a:r>
              <a:rPr lang="nl-NL"/>
              <a:t> </a:t>
            </a:r>
          </a:p>
        </p:txBody>
      </p:sp>
      <p:sp>
        <p:nvSpPr>
          <p:cNvPr id="13" name="Tijdelijke aanduiding voor dianummer 6">
            <a:extLst>
              <a:ext uri="{FF2B5EF4-FFF2-40B4-BE49-F238E27FC236}">
                <a16:creationId xmlns:a16="http://schemas.microsoft.com/office/drawing/2014/main" id="{DBA60A47-0121-459D-B1BD-3E9A64154723}"/>
              </a:ext>
            </a:extLst>
          </p:cNvPr>
          <p:cNvSpPr>
            <a:spLocks noGrp="1"/>
          </p:cNvSpPr>
          <p:nvPr>
            <p:ph type="sldNum" sz="quarter" idx="12"/>
          </p:nvPr>
        </p:nvSpPr>
        <p:spPr>
          <a:xfrm>
            <a:off x="396000" y="4732734"/>
            <a:ext cx="488261" cy="273844"/>
          </a:xfrm>
        </p:spPr>
        <p:txBody>
          <a:bodyPr lIns="90000"/>
          <a:lstStyle>
            <a:lvl1pPr>
              <a:defRPr>
                <a:solidFill>
                  <a:srgbClr val="777777"/>
                </a:solidFill>
              </a:defRPr>
            </a:lvl1pPr>
          </a:lstStyle>
          <a:p>
            <a:fld id="{4EAEE0CC-81A7-411E-BF86-C580965C5ACF}" type="slidenum">
              <a:rPr lang="nl-NL" smtClean="0"/>
              <a:pPr/>
              <a:t>‹nr.›</a:t>
            </a:fld>
            <a:endParaRPr lang="nl-NL" dirty="0"/>
          </a:p>
        </p:txBody>
      </p:sp>
      <p:pic>
        <p:nvPicPr>
          <p:cNvPr id="14" name="Afbeelding 13">
            <a:extLst>
              <a:ext uri="{FF2B5EF4-FFF2-40B4-BE49-F238E27FC236}">
                <a16:creationId xmlns:a16="http://schemas.microsoft.com/office/drawing/2014/main" id="{E3DBD568-D447-4C7E-B502-F4396A8B0A8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80230" r="6190" b="14590"/>
          <a:stretch/>
        </p:blipFill>
        <p:spPr>
          <a:xfrm>
            <a:off x="7336220" y="4315101"/>
            <a:ext cx="1241723" cy="828400"/>
          </a:xfrm>
          <a:prstGeom prst="rect">
            <a:avLst/>
          </a:prstGeom>
        </p:spPr>
      </p:pic>
      <p:sp>
        <p:nvSpPr>
          <p:cNvPr id="15" name="Tijdelijke aanduiding voor tekst 4">
            <a:extLst>
              <a:ext uri="{FF2B5EF4-FFF2-40B4-BE49-F238E27FC236}">
                <a16:creationId xmlns:a16="http://schemas.microsoft.com/office/drawing/2014/main" id="{F04D7124-CBF0-425E-B81A-4AC9522CEA7E}"/>
              </a:ext>
            </a:extLst>
          </p:cNvPr>
          <p:cNvSpPr>
            <a:spLocks noGrp="1"/>
          </p:cNvSpPr>
          <p:nvPr>
            <p:ph type="body" sz="quarter" idx="13" hasCustomPrompt="1"/>
          </p:nvPr>
        </p:nvSpPr>
        <p:spPr>
          <a:xfrm>
            <a:off x="395289" y="761364"/>
            <a:ext cx="7886700" cy="360000"/>
          </a:xfrm>
        </p:spPr>
        <p:txBody>
          <a:bodyPr>
            <a:noAutofit/>
          </a:bodyPr>
          <a:lstStyle>
            <a:lvl1pPr>
              <a:defRPr sz="1600" b="1">
                <a:solidFill>
                  <a:srgbClr val="FFFFFF"/>
                </a:solidFill>
              </a:defRPr>
            </a:lvl1pPr>
          </a:lstStyle>
          <a:p>
            <a:pPr lvl="0"/>
            <a:r>
              <a:rPr lang="nl-NL" dirty="0"/>
              <a:t>Klik om tekst toe te voegen</a:t>
            </a:r>
          </a:p>
        </p:txBody>
      </p:sp>
    </p:spTree>
    <p:extLst>
      <p:ext uri="{BB962C8B-B14F-4D97-AF65-F5344CB8AC3E}">
        <p14:creationId xmlns:p14="http://schemas.microsoft.com/office/powerpoint/2010/main" val="501944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bject Wit 1-1">
    <p:bg>
      <p:bgPr>
        <a:solidFill>
          <a:srgbClr val="FFFFF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FB1E2F-9326-468A-835E-59B0737B41AB}"/>
              </a:ext>
            </a:extLst>
          </p:cNvPr>
          <p:cNvSpPr>
            <a:spLocks noGrp="1"/>
          </p:cNvSpPr>
          <p:nvPr>
            <p:ph type="title" hasCustomPrompt="1"/>
          </p:nvPr>
        </p:nvSpPr>
        <p:spPr>
          <a:xfrm>
            <a:off x="396000" y="225706"/>
            <a:ext cx="3455288" cy="504000"/>
          </a:xfrm>
        </p:spPr>
        <p:txBody>
          <a:bodyPr>
            <a:noAutofit/>
          </a:bodyPr>
          <a:lstStyle>
            <a:lvl1pPr>
              <a:defRPr sz="2200">
                <a:solidFill>
                  <a:srgbClr val="2C3C8B"/>
                </a:solidFill>
              </a:defRPr>
            </a:lvl1pPr>
          </a:lstStyle>
          <a:p>
            <a:r>
              <a:rPr lang="nl-NL" dirty="0"/>
              <a:t>Titel</a:t>
            </a:r>
          </a:p>
        </p:txBody>
      </p:sp>
      <p:sp>
        <p:nvSpPr>
          <p:cNvPr id="5" name="Tijdelijke aanduiding voor voettekst 4">
            <a:extLst>
              <a:ext uri="{FF2B5EF4-FFF2-40B4-BE49-F238E27FC236}">
                <a16:creationId xmlns:a16="http://schemas.microsoft.com/office/drawing/2014/main" id="{5AD6708E-AD3E-4468-BA4F-172D68D211D1}"/>
              </a:ext>
            </a:extLst>
          </p:cNvPr>
          <p:cNvSpPr>
            <a:spLocks noGrp="1"/>
          </p:cNvSpPr>
          <p:nvPr>
            <p:ph type="ftr" sz="quarter" idx="11"/>
          </p:nvPr>
        </p:nvSpPr>
        <p:spPr/>
        <p:txBody>
          <a:bodyPr/>
          <a:lstStyle>
            <a:lvl1pPr algn="l">
              <a:defRPr sz="1100">
                <a:solidFill>
                  <a:srgbClr val="777777"/>
                </a:solidFill>
              </a:defRPr>
            </a:lvl1pPr>
          </a:lstStyle>
          <a:p>
            <a:r>
              <a:rPr lang="nl-NL"/>
              <a:t> </a:t>
            </a:r>
            <a:endParaRPr lang="nl-NL" dirty="0"/>
          </a:p>
        </p:txBody>
      </p:sp>
      <p:sp>
        <p:nvSpPr>
          <p:cNvPr id="6" name="Tijdelijke aanduiding voor dianummer 5">
            <a:extLst>
              <a:ext uri="{FF2B5EF4-FFF2-40B4-BE49-F238E27FC236}">
                <a16:creationId xmlns:a16="http://schemas.microsoft.com/office/drawing/2014/main" id="{BE1A38BA-218E-4236-AF2D-4F5FEE2647C9}"/>
              </a:ext>
            </a:extLst>
          </p:cNvPr>
          <p:cNvSpPr>
            <a:spLocks noGrp="1"/>
          </p:cNvSpPr>
          <p:nvPr>
            <p:ph type="sldNum" sz="quarter" idx="12"/>
          </p:nvPr>
        </p:nvSpPr>
        <p:spPr/>
        <p:txBody>
          <a:bodyPr/>
          <a:lstStyle>
            <a:lvl1pPr>
              <a:defRPr sz="1100">
                <a:solidFill>
                  <a:srgbClr val="777777"/>
                </a:solidFill>
              </a:defRPr>
            </a:lvl1pPr>
          </a:lstStyle>
          <a:p>
            <a:fld id="{4EAEE0CC-81A7-411E-BF86-C580965C5ACF}" type="slidenum">
              <a:rPr lang="nl-NL" smtClean="0"/>
              <a:pPr/>
              <a:t>‹nr.›</a:t>
            </a:fld>
            <a:endParaRPr lang="nl-NL" dirty="0"/>
          </a:p>
        </p:txBody>
      </p:sp>
      <p:pic>
        <p:nvPicPr>
          <p:cNvPr id="7" name="Afbeelding 6">
            <a:extLst>
              <a:ext uri="{FF2B5EF4-FFF2-40B4-BE49-F238E27FC236}">
                <a16:creationId xmlns:a16="http://schemas.microsoft.com/office/drawing/2014/main" id="{5C665B2E-9052-4F3C-A167-BD209385F53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80230" r="6190" b="14590"/>
          <a:stretch/>
        </p:blipFill>
        <p:spPr>
          <a:xfrm>
            <a:off x="7336220" y="4315101"/>
            <a:ext cx="1241723" cy="828400"/>
          </a:xfrm>
          <a:prstGeom prst="rect">
            <a:avLst/>
          </a:prstGeom>
        </p:spPr>
      </p:pic>
      <p:sp>
        <p:nvSpPr>
          <p:cNvPr id="9" name="Tijdelijke aanduiding voor inhoud 8">
            <a:extLst>
              <a:ext uri="{FF2B5EF4-FFF2-40B4-BE49-F238E27FC236}">
                <a16:creationId xmlns:a16="http://schemas.microsoft.com/office/drawing/2014/main" id="{B80E4C0C-A11F-4C76-9BBE-9079A2B6E42A}"/>
              </a:ext>
            </a:extLst>
          </p:cNvPr>
          <p:cNvSpPr>
            <a:spLocks noGrp="1"/>
          </p:cNvSpPr>
          <p:nvPr>
            <p:ph sz="quarter" idx="13" hasCustomPrompt="1"/>
          </p:nvPr>
        </p:nvSpPr>
        <p:spPr>
          <a:xfrm>
            <a:off x="4572000" y="0"/>
            <a:ext cx="4572000" cy="4176000"/>
          </a:xfrm>
          <a:noFill/>
        </p:spPr>
        <p:txBody>
          <a:bodyPr/>
          <a:lstStyle>
            <a:lvl1pPr>
              <a:defRPr>
                <a:solidFill>
                  <a:srgbClr val="2C3C8B"/>
                </a:solidFill>
              </a:defRPr>
            </a:lvl1pPr>
            <a:lvl2pPr marL="130969" indent="0">
              <a:buNone/>
              <a:defRPr/>
            </a:lvl2pPr>
            <a:lvl3pPr marL="130969" indent="0">
              <a:buNone/>
              <a:defRPr/>
            </a:lvl3pPr>
            <a:lvl4pPr marL="130969" indent="0">
              <a:buNone/>
              <a:defRPr/>
            </a:lvl4pPr>
            <a:lvl5pPr marL="130969" indent="0">
              <a:buNone/>
              <a:defRPr/>
            </a:lvl5pPr>
          </a:lstStyle>
          <a:p>
            <a:pPr lvl="0"/>
            <a:r>
              <a:rPr lang="nl-NL" dirty="0"/>
              <a:t>Klik hier om afbeelding in te voegen</a:t>
            </a:r>
          </a:p>
        </p:txBody>
      </p:sp>
      <p:sp>
        <p:nvSpPr>
          <p:cNvPr id="11" name="Tijdelijke aanduiding voor tekst 10">
            <a:extLst>
              <a:ext uri="{FF2B5EF4-FFF2-40B4-BE49-F238E27FC236}">
                <a16:creationId xmlns:a16="http://schemas.microsoft.com/office/drawing/2014/main" id="{6F195CDB-5DA4-4422-9587-2F1ACAD56EA9}"/>
              </a:ext>
            </a:extLst>
          </p:cNvPr>
          <p:cNvSpPr>
            <a:spLocks noGrp="1"/>
          </p:cNvSpPr>
          <p:nvPr>
            <p:ph type="body" sz="quarter" idx="14"/>
          </p:nvPr>
        </p:nvSpPr>
        <p:spPr>
          <a:xfrm>
            <a:off x="395288" y="914400"/>
            <a:ext cx="3456000" cy="2808000"/>
          </a:xfrm>
        </p:spPr>
        <p:txBody>
          <a:bodyPr>
            <a:normAutofit/>
          </a:bodyPr>
          <a:lstStyle>
            <a:lvl1pPr>
              <a:defRPr sz="1450">
                <a:solidFill>
                  <a:srgbClr val="2C3C8B"/>
                </a:solidFill>
              </a:defRPr>
            </a:lvl1pPr>
            <a:lvl2pPr>
              <a:defRPr sz="1450">
                <a:solidFill>
                  <a:srgbClr val="2C3C8B"/>
                </a:solidFill>
              </a:defRPr>
            </a:lvl2pPr>
            <a:lvl3pPr>
              <a:defRPr sz="1450">
                <a:solidFill>
                  <a:srgbClr val="2C3C8B"/>
                </a:solidFill>
              </a:defRPr>
            </a:lvl3pPr>
            <a:lvl4pPr>
              <a:defRPr sz="1450">
                <a:solidFill>
                  <a:srgbClr val="2C3C8B"/>
                </a:solidFill>
              </a:defRPr>
            </a:lvl4pPr>
            <a:lvl5pPr>
              <a:defRPr sz="1450">
                <a:solidFill>
                  <a:srgbClr val="2C3C8B"/>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779706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bject Mint 1-1">
    <p:bg>
      <p:bgPr>
        <a:solidFill>
          <a:srgbClr val="FFFFFF"/>
        </a:solidFill>
        <a:effectLst/>
      </p:bgPr>
    </p:bg>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5F491D02-07A7-4B5E-A48A-40BF52102176}"/>
              </a:ext>
            </a:extLst>
          </p:cNvPr>
          <p:cNvSpPr/>
          <p:nvPr userDrawn="1"/>
        </p:nvSpPr>
        <p:spPr>
          <a:xfrm>
            <a:off x="0" y="0"/>
            <a:ext cx="9144000" cy="4176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tel 1">
            <a:extLst>
              <a:ext uri="{FF2B5EF4-FFF2-40B4-BE49-F238E27FC236}">
                <a16:creationId xmlns:a16="http://schemas.microsoft.com/office/drawing/2014/main" id="{7698436A-D79A-4C40-9CFA-E77045728173}"/>
              </a:ext>
            </a:extLst>
          </p:cNvPr>
          <p:cNvSpPr>
            <a:spLocks noGrp="1"/>
          </p:cNvSpPr>
          <p:nvPr>
            <p:ph type="title" hasCustomPrompt="1"/>
          </p:nvPr>
        </p:nvSpPr>
        <p:spPr>
          <a:xfrm>
            <a:off x="396000" y="225706"/>
            <a:ext cx="3455288" cy="504000"/>
          </a:xfrm>
        </p:spPr>
        <p:txBody>
          <a:bodyPr>
            <a:noAutofit/>
          </a:bodyPr>
          <a:lstStyle>
            <a:lvl1pPr>
              <a:defRPr sz="2200">
                <a:solidFill>
                  <a:srgbClr val="2C3C8B"/>
                </a:solidFill>
              </a:defRPr>
            </a:lvl1pPr>
          </a:lstStyle>
          <a:p>
            <a:r>
              <a:rPr lang="nl-NL" dirty="0"/>
              <a:t>Titel</a:t>
            </a:r>
          </a:p>
        </p:txBody>
      </p:sp>
      <p:sp>
        <p:nvSpPr>
          <p:cNvPr id="13" name="Tijdelijke aanduiding voor voettekst 4">
            <a:extLst>
              <a:ext uri="{FF2B5EF4-FFF2-40B4-BE49-F238E27FC236}">
                <a16:creationId xmlns:a16="http://schemas.microsoft.com/office/drawing/2014/main" id="{C1FF2B72-4BEA-4917-B152-82EEF3113759}"/>
              </a:ext>
            </a:extLst>
          </p:cNvPr>
          <p:cNvSpPr>
            <a:spLocks noGrp="1"/>
          </p:cNvSpPr>
          <p:nvPr>
            <p:ph type="ftr" sz="quarter" idx="11"/>
          </p:nvPr>
        </p:nvSpPr>
        <p:spPr>
          <a:xfrm>
            <a:off x="880384" y="4732734"/>
            <a:ext cx="3086100" cy="273844"/>
          </a:xfrm>
        </p:spPr>
        <p:txBody>
          <a:bodyPr/>
          <a:lstStyle>
            <a:lvl1pPr algn="l">
              <a:defRPr sz="1100">
                <a:solidFill>
                  <a:srgbClr val="777777"/>
                </a:solidFill>
              </a:defRPr>
            </a:lvl1pPr>
          </a:lstStyle>
          <a:p>
            <a:r>
              <a:rPr lang="nl-NL"/>
              <a:t> </a:t>
            </a:r>
            <a:endParaRPr lang="nl-NL" dirty="0"/>
          </a:p>
        </p:txBody>
      </p:sp>
      <p:sp>
        <p:nvSpPr>
          <p:cNvPr id="14" name="Tijdelijke aanduiding voor dianummer 5">
            <a:extLst>
              <a:ext uri="{FF2B5EF4-FFF2-40B4-BE49-F238E27FC236}">
                <a16:creationId xmlns:a16="http://schemas.microsoft.com/office/drawing/2014/main" id="{02846822-3738-4962-9716-BCCF6DE6384F}"/>
              </a:ext>
            </a:extLst>
          </p:cNvPr>
          <p:cNvSpPr>
            <a:spLocks noGrp="1"/>
          </p:cNvSpPr>
          <p:nvPr>
            <p:ph type="sldNum" sz="quarter" idx="12"/>
          </p:nvPr>
        </p:nvSpPr>
        <p:spPr>
          <a:xfrm>
            <a:off x="396000" y="4732734"/>
            <a:ext cx="488261" cy="273844"/>
          </a:xfrm>
        </p:spPr>
        <p:txBody>
          <a:bodyPr/>
          <a:lstStyle>
            <a:lvl1pPr>
              <a:defRPr sz="1100">
                <a:solidFill>
                  <a:srgbClr val="777777"/>
                </a:solidFill>
              </a:defRPr>
            </a:lvl1pPr>
          </a:lstStyle>
          <a:p>
            <a:fld id="{4EAEE0CC-81A7-411E-BF86-C580965C5ACF}" type="slidenum">
              <a:rPr lang="nl-NL" smtClean="0"/>
              <a:pPr/>
              <a:t>‹nr.›</a:t>
            </a:fld>
            <a:endParaRPr lang="nl-NL" dirty="0"/>
          </a:p>
        </p:txBody>
      </p:sp>
      <p:pic>
        <p:nvPicPr>
          <p:cNvPr id="15" name="Afbeelding 14">
            <a:extLst>
              <a:ext uri="{FF2B5EF4-FFF2-40B4-BE49-F238E27FC236}">
                <a16:creationId xmlns:a16="http://schemas.microsoft.com/office/drawing/2014/main" id="{56EF87E9-F28A-4175-BDB8-00478380F7D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80230" r="6190" b="14590"/>
          <a:stretch/>
        </p:blipFill>
        <p:spPr>
          <a:xfrm>
            <a:off x="7336220" y="4315101"/>
            <a:ext cx="1241723" cy="828400"/>
          </a:xfrm>
          <a:prstGeom prst="rect">
            <a:avLst/>
          </a:prstGeom>
        </p:spPr>
      </p:pic>
      <p:sp>
        <p:nvSpPr>
          <p:cNvPr id="16" name="Tijdelijke aanduiding voor inhoud 8">
            <a:extLst>
              <a:ext uri="{FF2B5EF4-FFF2-40B4-BE49-F238E27FC236}">
                <a16:creationId xmlns:a16="http://schemas.microsoft.com/office/drawing/2014/main" id="{3ACDFB61-E309-42E1-A0FB-E5A6E01D3339}"/>
              </a:ext>
            </a:extLst>
          </p:cNvPr>
          <p:cNvSpPr>
            <a:spLocks noGrp="1"/>
          </p:cNvSpPr>
          <p:nvPr>
            <p:ph sz="quarter" idx="13" hasCustomPrompt="1"/>
          </p:nvPr>
        </p:nvSpPr>
        <p:spPr>
          <a:xfrm>
            <a:off x="4572000" y="0"/>
            <a:ext cx="4572000" cy="4176000"/>
          </a:xfrm>
          <a:noFill/>
        </p:spPr>
        <p:txBody>
          <a:bodyPr/>
          <a:lstStyle>
            <a:lvl1pPr>
              <a:defRPr>
                <a:solidFill>
                  <a:srgbClr val="2C3C8B"/>
                </a:solidFill>
              </a:defRPr>
            </a:lvl1pPr>
            <a:lvl2pPr marL="130969" indent="0">
              <a:buNone/>
              <a:defRPr/>
            </a:lvl2pPr>
            <a:lvl3pPr marL="130969" indent="0">
              <a:buNone/>
              <a:defRPr/>
            </a:lvl3pPr>
            <a:lvl4pPr marL="130969" indent="0">
              <a:buNone/>
              <a:defRPr/>
            </a:lvl4pPr>
            <a:lvl5pPr marL="130969" indent="0">
              <a:buNone/>
              <a:defRPr/>
            </a:lvl5pPr>
          </a:lstStyle>
          <a:p>
            <a:pPr lvl="0"/>
            <a:r>
              <a:rPr lang="nl-NL" dirty="0"/>
              <a:t>Klik hier om afbeelding in te voegen</a:t>
            </a:r>
          </a:p>
        </p:txBody>
      </p:sp>
      <p:sp>
        <p:nvSpPr>
          <p:cNvPr id="17" name="Tijdelijke aanduiding voor tekst 10">
            <a:extLst>
              <a:ext uri="{FF2B5EF4-FFF2-40B4-BE49-F238E27FC236}">
                <a16:creationId xmlns:a16="http://schemas.microsoft.com/office/drawing/2014/main" id="{D849C27B-20D1-4182-B7E9-8F9B63657222}"/>
              </a:ext>
            </a:extLst>
          </p:cNvPr>
          <p:cNvSpPr>
            <a:spLocks noGrp="1"/>
          </p:cNvSpPr>
          <p:nvPr>
            <p:ph type="body" sz="quarter" idx="14"/>
          </p:nvPr>
        </p:nvSpPr>
        <p:spPr>
          <a:xfrm>
            <a:off x="395288" y="914400"/>
            <a:ext cx="3456000" cy="2808000"/>
          </a:xfrm>
        </p:spPr>
        <p:txBody>
          <a:bodyPr>
            <a:normAutofit/>
          </a:bodyPr>
          <a:lstStyle>
            <a:lvl1pPr>
              <a:defRPr sz="1450">
                <a:solidFill>
                  <a:srgbClr val="2C3C8B"/>
                </a:solidFill>
              </a:defRPr>
            </a:lvl1pPr>
            <a:lvl2pPr>
              <a:defRPr sz="1450">
                <a:solidFill>
                  <a:srgbClr val="2C3C8B"/>
                </a:solidFill>
              </a:defRPr>
            </a:lvl2pPr>
            <a:lvl3pPr>
              <a:defRPr sz="1450">
                <a:solidFill>
                  <a:srgbClr val="2C3C8B"/>
                </a:solidFill>
              </a:defRPr>
            </a:lvl3pPr>
            <a:lvl4pPr>
              <a:defRPr sz="1450">
                <a:solidFill>
                  <a:srgbClr val="2C3C8B"/>
                </a:solidFill>
              </a:defRPr>
            </a:lvl4pPr>
            <a:lvl5pPr>
              <a:defRPr sz="1450">
                <a:solidFill>
                  <a:srgbClr val="2C3C8B"/>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7680389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bject Turqoise 1-1">
    <p:bg>
      <p:bgPr>
        <a:solidFill>
          <a:srgbClr val="FFFFFF"/>
        </a:solidFill>
        <a:effectLst/>
      </p:bgPr>
    </p:bg>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0B3EAF97-D2FF-42FF-A789-E1896CFCE5AF}"/>
              </a:ext>
            </a:extLst>
          </p:cNvPr>
          <p:cNvSpPr/>
          <p:nvPr userDrawn="1"/>
        </p:nvSpPr>
        <p:spPr>
          <a:xfrm>
            <a:off x="0" y="0"/>
            <a:ext cx="9144000" cy="41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5" name="Tijdelijke aanduiding voor voettekst 4">
            <a:extLst>
              <a:ext uri="{FF2B5EF4-FFF2-40B4-BE49-F238E27FC236}">
                <a16:creationId xmlns:a16="http://schemas.microsoft.com/office/drawing/2014/main" id="{5AD6708E-AD3E-4468-BA4F-172D68D211D1}"/>
              </a:ext>
            </a:extLst>
          </p:cNvPr>
          <p:cNvSpPr>
            <a:spLocks noGrp="1"/>
          </p:cNvSpPr>
          <p:nvPr>
            <p:ph type="ftr" sz="quarter" idx="11"/>
          </p:nvPr>
        </p:nvSpPr>
        <p:spPr/>
        <p:txBody>
          <a:bodyPr/>
          <a:lstStyle>
            <a:lvl1pPr algn="l">
              <a:defRPr sz="1100">
                <a:solidFill>
                  <a:srgbClr val="777777"/>
                </a:solidFill>
              </a:defRPr>
            </a:lvl1pPr>
          </a:lstStyle>
          <a:p>
            <a:r>
              <a:rPr lang="nl-NL"/>
              <a:t> </a:t>
            </a:r>
          </a:p>
        </p:txBody>
      </p:sp>
      <p:sp>
        <p:nvSpPr>
          <p:cNvPr id="6" name="Tijdelijke aanduiding voor dianummer 5">
            <a:extLst>
              <a:ext uri="{FF2B5EF4-FFF2-40B4-BE49-F238E27FC236}">
                <a16:creationId xmlns:a16="http://schemas.microsoft.com/office/drawing/2014/main" id="{BE1A38BA-218E-4236-AF2D-4F5FEE2647C9}"/>
              </a:ext>
            </a:extLst>
          </p:cNvPr>
          <p:cNvSpPr>
            <a:spLocks noGrp="1"/>
          </p:cNvSpPr>
          <p:nvPr>
            <p:ph type="sldNum" sz="quarter" idx="12"/>
          </p:nvPr>
        </p:nvSpPr>
        <p:spPr/>
        <p:txBody>
          <a:bodyPr/>
          <a:lstStyle>
            <a:lvl1pPr>
              <a:defRPr sz="1100">
                <a:solidFill>
                  <a:srgbClr val="777777"/>
                </a:solidFill>
              </a:defRPr>
            </a:lvl1pPr>
          </a:lstStyle>
          <a:p>
            <a:fld id="{4EAEE0CC-81A7-411E-BF86-C580965C5ACF}" type="slidenum">
              <a:rPr lang="nl-NL" smtClean="0"/>
              <a:pPr/>
              <a:t>‹nr.›</a:t>
            </a:fld>
            <a:endParaRPr lang="nl-NL" dirty="0"/>
          </a:p>
        </p:txBody>
      </p:sp>
      <p:pic>
        <p:nvPicPr>
          <p:cNvPr id="7" name="Afbeelding 6">
            <a:extLst>
              <a:ext uri="{FF2B5EF4-FFF2-40B4-BE49-F238E27FC236}">
                <a16:creationId xmlns:a16="http://schemas.microsoft.com/office/drawing/2014/main" id="{5C665B2E-9052-4F3C-A167-BD209385F53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80230" r="6190" b="14590"/>
          <a:stretch/>
        </p:blipFill>
        <p:spPr>
          <a:xfrm>
            <a:off x="7336220" y="4315101"/>
            <a:ext cx="1241723" cy="828400"/>
          </a:xfrm>
          <a:prstGeom prst="rect">
            <a:avLst/>
          </a:prstGeom>
        </p:spPr>
      </p:pic>
      <p:sp>
        <p:nvSpPr>
          <p:cNvPr id="12" name="Titel 1">
            <a:extLst>
              <a:ext uri="{FF2B5EF4-FFF2-40B4-BE49-F238E27FC236}">
                <a16:creationId xmlns:a16="http://schemas.microsoft.com/office/drawing/2014/main" id="{1351138F-23B5-4933-8B12-F01B579D070F}"/>
              </a:ext>
            </a:extLst>
          </p:cNvPr>
          <p:cNvSpPr>
            <a:spLocks noGrp="1"/>
          </p:cNvSpPr>
          <p:nvPr>
            <p:ph type="title" hasCustomPrompt="1"/>
          </p:nvPr>
        </p:nvSpPr>
        <p:spPr>
          <a:xfrm>
            <a:off x="396000" y="225706"/>
            <a:ext cx="3455288" cy="504000"/>
          </a:xfrm>
        </p:spPr>
        <p:txBody>
          <a:bodyPr>
            <a:noAutofit/>
          </a:bodyPr>
          <a:lstStyle>
            <a:lvl1pPr>
              <a:defRPr sz="2200">
                <a:solidFill>
                  <a:srgbClr val="2C3C8B"/>
                </a:solidFill>
              </a:defRPr>
            </a:lvl1pPr>
          </a:lstStyle>
          <a:p>
            <a:r>
              <a:rPr lang="nl-NL" dirty="0"/>
              <a:t>Titel</a:t>
            </a:r>
          </a:p>
        </p:txBody>
      </p:sp>
      <p:sp>
        <p:nvSpPr>
          <p:cNvPr id="13" name="Tijdelijke aanduiding voor dianummer 5">
            <a:extLst>
              <a:ext uri="{FF2B5EF4-FFF2-40B4-BE49-F238E27FC236}">
                <a16:creationId xmlns:a16="http://schemas.microsoft.com/office/drawing/2014/main" id="{111F1254-96E2-432F-9E43-93A4DD19C68D}"/>
              </a:ext>
            </a:extLst>
          </p:cNvPr>
          <p:cNvSpPr txBox="1">
            <a:spLocks/>
          </p:cNvSpPr>
          <p:nvPr userDrawn="1"/>
        </p:nvSpPr>
        <p:spPr>
          <a:xfrm>
            <a:off x="395288" y="4732734"/>
            <a:ext cx="488973" cy="273844"/>
          </a:xfrm>
          <a:prstGeom prst="rect">
            <a:avLst/>
          </a:prstGeom>
        </p:spPr>
        <p:txBody>
          <a:bodyPr vert="horz" lIns="90000" tIns="45720" rIns="91440" bIns="45720" rtlCol="0" anchor="ctr"/>
          <a:lstStyle>
            <a:defPPr>
              <a:defRPr lang="nl-NL"/>
            </a:defPPr>
            <a:lvl1pPr marL="0" algn="l" defTabSz="685800" rtl="0" eaLnBrk="1" latinLnBrk="0" hangingPunct="1">
              <a:defRPr sz="900" kern="1200">
                <a:solidFill>
                  <a:srgbClr val="2C3C8B"/>
                </a:solidFill>
                <a:latin typeface="Verdana" panose="020B0604030504040204" pitchFamily="34" charset="0"/>
                <a:ea typeface="Verdana" panose="020B0604030504040204" pitchFamily="34" charset="0"/>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4EAEE0CC-81A7-411E-BF86-C580965C5ACF}" type="slidenum">
              <a:rPr lang="nl-NL" sz="1100" smtClean="0">
                <a:solidFill>
                  <a:srgbClr val="777777"/>
                </a:solidFill>
              </a:rPr>
              <a:pPr/>
              <a:t>‹nr.›</a:t>
            </a:fld>
            <a:endParaRPr lang="nl-NL" sz="1100" dirty="0">
              <a:solidFill>
                <a:srgbClr val="777777"/>
              </a:solidFill>
            </a:endParaRPr>
          </a:p>
        </p:txBody>
      </p:sp>
      <p:pic>
        <p:nvPicPr>
          <p:cNvPr id="14" name="Afbeelding 13">
            <a:extLst>
              <a:ext uri="{FF2B5EF4-FFF2-40B4-BE49-F238E27FC236}">
                <a16:creationId xmlns:a16="http://schemas.microsoft.com/office/drawing/2014/main" id="{F4DF8CEB-DDA7-4A2B-BD15-560992E71BA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80230" r="6190" b="14590"/>
          <a:stretch/>
        </p:blipFill>
        <p:spPr>
          <a:xfrm>
            <a:off x="7336220" y="4315101"/>
            <a:ext cx="1241723" cy="828400"/>
          </a:xfrm>
          <a:prstGeom prst="rect">
            <a:avLst/>
          </a:prstGeom>
        </p:spPr>
      </p:pic>
      <p:sp>
        <p:nvSpPr>
          <p:cNvPr id="15" name="Tijdelijke aanduiding voor inhoud 8">
            <a:extLst>
              <a:ext uri="{FF2B5EF4-FFF2-40B4-BE49-F238E27FC236}">
                <a16:creationId xmlns:a16="http://schemas.microsoft.com/office/drawing/2014/main" id="{310BFDF8-7DFC-4E78-9B3F-0F58EE883ED7}"/>
              </a:ext>
            </a:extLst>
          </p:cNvPr>
          <p:cNvSpPr>
            <a:spLocks noGrp="1"/>
          </p:cNvSpPr>
          <p:nvPr>
            <p:ph sz="quarter" idx="13" hasCustomPrompt="1"/>
          </p:nvPr>
        </p:nvSpPr>
        <p:spPr>
          <a:xfrm>
            <a:off x="4572000" y="0"/>
            <a:ext cx="4572000" cy="4176000"/>
          </a:xfrm>
          <a:noFill/>
        </p:spPr>
        <p:txBody>
          <a:bodyPr/>
          <a:lstStyle>
            <a:lvl1pPr>
              <a:defRPr>
                <a:solidFill>
                  <a:srgbClr val="2C3C8B"/>
                </a:solidFill>
              </a:defRPr>
            </a:lvl1pPr>
            <a:lvl2pPr marL="130969" indent="0">
              <a:buNone/>
              <a:defRPr/>
            </a:lvl2pPr>
            <a:lvl3pPr marL="130969" indent="0">
              <a:buNone/>
              <a:defRPr/>
            </a:lvl3pPr>
            <a:lvl4pPr marL="130969" indent="0">
              <a:buNone/>
              <a:defRPr/>
            </a:lvl4pPr>
            <a:lvl5pPr marL="130969" indent="0">
              <a:buNone/>
              <a:defRPr/>
            </a:lvl5pPr>
          </a:lstStyle>
          <a:p>
            <a:pPr lvl="0"/>
            <a:r>
              <a:rPr lang="nl-NL" dirty="0"/>
              <a:t>Klik hier om afbeelding in te voegen</a:t>
            </a:r>
          </a:p>
        </p:txBody>
      </p:sp>
      <p:sp>
        <p:nvSpPr>
          <p:cNvPr id="16" name="Tijdelijke aanduiding voor tekst 10">
            <a:extLst>
              <a:ext uri="{FF2B5EF4-FFF2-40B4-BE49-F238E27FC236}">
                <a16:creationId xmlns:a16="http://schemas.microsoft.com/office/drawing/2014/main" id="{7C1C89A1-F003-4D37-B60A-A335FECA85BC}"/>
              </a:ext>
            </a:extLst>
          </p:cNvPr>
          <p:cNvSpPr>
            <a:spLocks noGrp="1"/>
          </p:cNvSpPr>
          <p:nvPr>
            <p:ph type="body" sz="quarter" idx="14"/>
          </p:nvPr>
        </p:nvSpPr>
        <p:spPr>
          <a:xfrm>
            <a:off x="395288" y="914400"/>
            <a:ext cx="3456000" cy="2808000"/>
          </a:xfrm>
        </p:spPr>
        <p:txBody>
          <a:bodyPr>
            <a:normAutofit/>
          </a:bodyPr>
          <a:lstStyle>
            <a:lvl1pPr>
              <a:defRPr sz="1450">
                <a:solidFill>
                  <a:srgbClr val="2C3C8B"/>
                </a:solidFill>
              </a:defRPr>
            </a:lvl1pPr>
            <a:lvl2pPr>
              <a:defRPr sz="1450">
                <a:solidFill>
                  <a:srgbClr val="2C3C8B"/>
                </a:solidFill>
              </a:defRPr>
            </a:lvl2pPr>
            <a:lvl3pPr>
              <a:defRPr sz="1450">
                <a:solidFill>
                  <a:srgbClr val="2C3C8B"/>
                </a:solidFill>
              </a:defRPr>
            </a:lvl3pPr>
            <a:lvl4pPr>
              <a:defRPr sz="1450">
                <a:solidFill>
                  <a:srgbClr val="2C3C8B"/>
                </a:solidFill>
              </a:defRPr>
            </a:lvl4pPr>
            <a:lvl5pPr>
              <a:defRPr sz="1450">
                <a:solidFill>
                  <a:srgbClr val="2C3C8B"/>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959975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bject Wit 2-1">
    <p:bg>
      <p:bgPr>
        <a:solidFill>
          <a:srgbClr val="FFFFF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FB1E2F-9326-468A-835E-59B0737B41AB}"/>
              </a:ext>
            </a:extLst>
          </p:cNvPr>
          <p:cNvSpPr>
            <a:spLocks noGrp="1"/>
          </p:cNvSpPr>
          <p:nvPr>
            <p:ph type="title" hasCustomPrompt="1"/>
          </p:nvPr>
        </p:nvSpPr>
        <p:spPr>
          <a:xfrm>
            <a:off x="395999" y="273844"/>
            <a:ext cx="4998093" cy="360000"/>
          </a:xfrm>
        </p:spPr>
        <p:txBody>
          <a:bodyPr>
            <a:noAutofit/>
          </a:bodyPr>
          <a:lstStyle>
            <a:lvl1pPr>
              <a:defRPr sz="2250">
                <a:solidFill>
                  <a:srgbClr val="2C3C8B"/>
                </a:solidFill>
              </a:defRPr>
            </a:lvl1pPr>
          </a:lstStyle>
          <a:p>
            <a:r>
              <a:rPr lang="nl-NL" dirty="0"/>
              <a:t>Titel</a:t>
            </a:r>
          </a:p>
        </p:txBody>
      </p:sp>
      <p:sp>
        <p:nvSpPr>
          <p:cNvPr id="5" name="Tijdelijke aanduiding voor voettekst 4">
            <a:extLst>
              <a:ext uri="{FF2B5EF4-FFF2-40B4-BE49-F238E27FC236}">
                <a16:creationId xmlns:a16="http://schemas.microsoft.com/office/drawing/2014/main" id="{5AD6708E-AD3E-4468-BA4F-172D68D211D1}"/>
              </a:ext>
            </a:extLst>
          </p:cNvPr>
          <p:cNvSpPr>
            <a:spLocks noGrp="1"/>
          </p:cNvSpPr>
          <p:nvPr>
            <p:ph type="ftr" sz="quarter" idx="11"/>
          </p:nvPr>
        </p:nvSpPr>
        <p:spPr/>
        <p:txBody>
          <a:bodyPr/>
          <a:lstStyle>
            <a:lvl1pPr algn="l">
              <a:defRPr sz="1100">
                <a:solidFill>
                  <a:srgbClr val="777777"/>
                </a:solidFill>
              </a:defRPr>
            </a:lvl1pPr>
          </a:lstStyle>
          <a:p>
            <a:r>
              <a:rPr lang="nl-NL"/>
              <a:t> </a:t>
            </a:r>
            <a:endParaRPr lang="nl-NL" dirty="0"/>
          </a:p>
        </p:txBody>
      </p:sp>
      <p:sp>
        <p:nvSpPr>
          <p:cNvPr id="6" name="Tijdelijke aanduiding voor dianummer 5">
            <a:extLst>
              <a:ext uri="{FF2B5EF4-FFF2-40B4-BE49-F238E27FC236}">
                <a16:creationId xmlns:a16="http://schemas.microsoft.com/office/drawing/2014/main" id="{BE1A38BA-218E-4236-AF2D-4F5FEE2647C9}"/>
              </a:ext>
            </a:extLst>
          </p:cNvPr>
          <p:cNvSpPr>
            <a:spLocks noGrp="1"/>
          </p:cNvSpPr>
          <p:nvPr>
            <p:ph type="sldNum" sz="quarter" idx="12"/>
          </p:nvPr>
        </p:nvSpPr>
        <p:spPr/>
        <p:txBody>
          <a:bodyPr/>
          <a:lstStyle>
            <a:lvl1pPr>
              <a:defRPr sz="1100">
                <a:solidFill>
                  <a:srgbClr val="777777"/>
                </a:solidFill>
              </a:defRPr>
            </a:lvl1pPr>
          </a:lstStyle>
          <a:p>
            <a:fld id="{4EAEE0CC-81A7-411E-BF86-C580965C5ACF}" type="slidenum">
              <a:rPr lang="nl-NL" smtClean="0"/>
              <a:pPr/>
              <a:t>‹nr.›</a:t>
            </a:fld>
            <a:endParaRPr lang="nl-NL" dirty="0"/>
          </a:p>
        </p:txBody>
      </p:sp>
      <p:pic>
        <p:nvPicPr>
          <p:cNvPr id="7" name="Afbeelding 6">
            <a:extLst>
              <a:ext uri="{FF2B5EF4-FFF2-40B4-BE49-F238E27FC236}">
                <a16:creationId xmlns:a16="http://schemas.microsoft.com/office/drawing/2014/main" id="{5C665B2E-9052-4F3C-A167-BD209385F53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80230" r="6190" b="14590"/>
          <a:stretch/>
        </p:blipFill>
        <p:spPr>
          <a:xfrm>
            <a:off x="7336220" y="4315101"/>
            <a:ext cx="1241723" cy="828400"/>
          </a:xfrm>
          <a:prstGeom prst="rect">
            <a:avLst/>
          </a:prstGeom>
        </p:spPr>
      </p:pic>
      <p:sp>
        <p:nvSpPr>
          <p:cNvPr id="9" name="Tijdelijke aanduiding voor inhoud 8">
            <a:extLst>
              <a:ext uri="{FF2B5EF4-FFF2-40B4-BE49-F238E27FC236}">
                <a16:creationId xmlns:a16="http://schemas.microsoft.com/office/drawing/2014/main" id="{B80E4C0C-A11F-4C76-9BBE-9079A2B6E42A}"/>
              </a:ext>
            </a:extLst>
          </p:cNvPr>
          <p:cNvSpPr>
            <a:spLocks noGrp="1"/>
          </p:cNvSpPr>
          <p:nvPr>
            <p:ph sz="quarter" idx="13" hasCustomPrompt="1"/>
          </p:nvPr>
        </p:nvSpPr>
        <p:spPr>
          <a:xfrm>
            <a:off x="5600924" y="273844"/>
            <a:ext cx="3336245" cy="3440969"/>
          </a:xfrm>
          <a:noFill/>
        </p:spPr>
        <p:txBody>
          <a:bodyPr/>
          <a:lstStyle>
            <a:lvl1pPr>
              <a:defRPr>
                <a:solidFill>
                  <a:srgbClr val="2C3C8B"/>
                </a:solidFill>
              </a:defRPr>
            </a:lvl1pPr>
            <a:lvl2pPr marL="130969" indent="0">
              <a:buNone/>
              <a:defRPr/>
            </a:lvl2pPr>
            <a:lvl3pPr marL="130969" indent="0">
              <a:buNone/>
              <a:defRPr/>
            </a:lvl3pPr>
            <a:lvl4pPr marL="130969" indent="0">
              <a:buNone/>
              <a:defRPr/>
            </a:lvl4pPr>
            <a:lvl5pPr marL="130969" indent="0">
              <a:buNone/>
              <a:defRPr/>
            </a:lvl5pPr>
          </a:lstStyle>
          <a:p>
            <a:pPr lvl="0"/>
            <a:r>
              <a:rPr lang="nl-NL" dirty="0"/>
              <a:t>Klik hier om afbeelding in te voegen</a:t>
            </a:r>
          </a:p>
        </p:txBody>
      </p:sp>
      <p:sp>
        <p:nvSpPr>
          <p:cNvPr id="11" name="Tijdelijke aanduiding voor tekst 10">
            <a:extLst>
              <a:ext uri="{FF2B5EF4-FFF2-40B4-BE49-F238E27FC236}">
                <a16:creationId xmlns:a16="http://schemas.microsoft.com/office/drawing/2014/main" id="{6F195CDB-5DA4-4422-9587-2F1ACAD56EA9}"/>
              </a:ext>
            </a:extLst>
          </p:cNvPr>
          <p:cNvSpPr>
            <a:spLocks noGrp="1"/>
          </p:cNvSpPr>
          <p:nvPr>
            <p:ph type="body" sz="quarter" idx="14"/>
          </p:nvPr>
        </p:nvSpPr>
        <p:spPr>
          <a:xfrm>
            <a:off x="395288" y="1230812"/>
            <a:ext cx="5004000" cy="2484000"/>
          </a:xfrm>
        </p:spPr>
        <p:txBody>
          <a:bodyPr>
            <a:normAutofit/>
          </a:bodyPr>
          <a:lstStyle>
            <a:lvl1pPr>
              <a:defRPr sz="1450"/>
            </a:lvl1pPr>
            <a:lvl2pPr>
              <a:defRPr sz="1450">
                <a:solidFill>
                  <a:srgbClr val="2C3C8B"/>
                </a:solidFill>
              </a:defRPr>
            </a:lvl2pPr>
            <a:lvl3pPr>
              <a:defRPr sz="1450"/>
            </a:lvl3pPr>
            <a:lvl4pPr>
              <a:defRPr sz="1450"/>
            </a:lvl4pPr>
            <a:lvl5pPr>
              <a:defRPr sz="145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tekst 7">
            <a:extLst>
              <a:ext uri="{FF2B5EF4-FFF2-40B4-BE49-F238E27FC236}">
                <a16:creationId xmlns:a16="http://schemas.microsoft.com/office/drawing/2014/main" id="{C8F25F66-F8C6-4269-872D-F97BDF04A401}"/>
              </a:ext>
            </a:extLst>
          </p:cNvPr>
          <p:cNvSpPr>
            <a:spLocks noGrp="1"/>
          </p:cNvSpPr>
          <p:nvPr>
            <p:ph type="body" sz="quarter" idx="15" hasCustomPrompt="1"/>
          </p:nvPr>
        </p:nvSpPr>
        <p:spPr>
          <a:xfrm>
            <a:off x="395288" y="645660"/>
            <a:ext cx="4998093" cy="360000"/>
          </a:xfrm>
        </p:spPr>
        <p:txBody>
          <a:bodyPr vert="horz" lIns="91440" tIns="45720" rIns="91440" bIns="45720" rtlCol="0" anchor="ctr">
            <a:noAutofit/>
          </a:bodyPr>
          <a:lstStyle>
            <a:lvl1pPr>
              <a:defRPr lang="nl-NL" sz="1600" b="1" i="0" kern="1200" dirty="0">
                <a:solidFill>
                  <a:srgbClr val="4AAFE0"/>
                </a:solidFill>
                <a:latin typeface="Verdana" panose="020B0604030504040204" pitchFamily="34" charset="0"/>
                <a:ea typeface="Verdana" panose="020B0604030504040204" pitchFamily="34" charset="0"/>
                <a:cs typeface="+mj-cs"/>
              </a:defRPr>
            </a:lvl1pPr>
            <a:lvl2pPr>
              <a:defRPr lang="nl-NL" dirty="0" smtClean="0">
                <a:solidFill>
                  <a:srgbClr val="FFFFFF"/>
                </a:solidFill>
              </a:defRPr>
            </a:lvl2pPr>
            <a:lvl3pPr>
              <a:defRPr lang="nl-NL" dirty="0" smtClean="0">
                <a:solidFill>
                  <a:srgbClr val="FFFFFF"/>
                </a:solidFill>
              </a:defRPr>
            </a:lvl3pPr>
            <a:lvl4pPr>
              <a:defRPr lang="nl-NL" dirty="0" smtClean="0">
                <a:solidFill>
                  <a:srgbClr val="FFFFFF"/>
                </a:solidFill>
              </a:defRPr>
            </a:lvl4pPr>
            <a:lvl5pPr>
              <a:defRPr lang="nl-NL" dirty="0">
                <a:solidFill>
                  <a:srgbClr val="FFFFFF"/>
                </a:solidFill>
              </a:defRPr>
            </a:lvl5pPr>
          </a:lstStyle>
          <a:p>
            <a:pPr lvl="0" defTabSz="514350">
              <a:spcBef>
                <a:spcPct val="0"/>
              </a:spcBef>
            </a:pPr>
            <a:r>
              <a:rPr lang="nl-NL" dirty="0"/>
              <a:t>Subtitel</a:t>
            </a:r>
          </a:p>
        </p:txBody>
      </p:sp>
    </p:spTree>
    <p:extLst>
      <p:ext uri="{BB962C8B-B14F-4D97-AF65-F5344CB8AC3E}">
        <p14:creationId xmlns:p14="http://schemas.microsoft.com/office/powerpoint/2010/main" val="1950396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bject Mint 2-1">
    <p:bg>
      <p:bgPr>
        <a:solidFill>
          <a:srgbClr val="FFFFFF"/>
        </a:solidFill>
        <a:effectLst/>
      </p:bgPr>
    </p:bg>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C707D08D-F1A6-4EBD-BEA3-61E73B988614}"/>
              </a:ext>
            </a:extLst>
          </p:cNvPr>
          <p:cNvSpPr/>
          <p:nvPr userDrawn="1"/>
        </p:nvSpPr>
        <p:spPr>
          <a:xfrm>
            <a:off x="0" y="0"/>
            <a:ext cx="9144000" cy="4176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tel 1">
            <a:extLst>
              <a:ext uri="{FF2B5EF4-FFF2-40B4-BE49-F238E27FC236}">
                <a16:creationId xmlns:a16="http://schemas.microsoft.com/office/drawing/2014/main" id="{854F9004-9B16-4ADD-B485-6BBFD5140362}"/>
              </a:ext>
            </a:extLst>
          </p:cNvPr>
          <p:cNvSpPr>
            <a:spLocks noGrp="1"/>
          </p:cNvSpPr>
          <p:nvPr>
            <p:ph type="title" hasCustomPrompt="1"/>
          </p:nvPr>
        </p:nvSpPr>
        <p:spPr>
          <a:xfrm>
            <a:off x="395999" y="273844"/>
            <a:ext cx="4998093" cy="360000"/>
          </a:xfrm>
        </p:spPr>
        <p:txBody>
          <a:bodyPr>
            <a:noAutofit/>
          </a:bodyPr>
          <a:lstStyle>
            <a:lvl1pPr>
              <a:defRPr sz="2250">
                <a:solidFill>
                  <a:srgbClr val="2C3C8B"/>
                </a:solidFill>
              </a:defRPr>
            </a:lvl1pPr>
          </a:lstStyle>
          <a:p>
            <a:r>
              <a:rPr lang="nl-NL" dirty="0"/>
              <a:t>Titel</a:t>
            </a:r>
          </a:p>
        </p:txBody>
      </p:sp>
      <p:sp>
        <p:nvSpPr>
          <p:cNvPr id="13" name="Tijdelijke aanduiding voor voettekst 4">
            <a:extLst>
              <a:ext uri="{FF2B5EF4-FFF2-40B4-BE49-F238E27FC236}">
                <a16:creationId xmlns:a16="http://schemas.microsoft.com/office/drawing/2014/main" id="{1F8DABC3-6644-495E-ADAB-F8246EA7DAE7}"/>
              </a:ext>
            </a:extLst>
          </p:cNvPr>
          <p:cNvSpPr>
            <a:spLocks noGrp="1"/>
          </p:cNvSpPr>
          <p:nvPr>
            <p:ph type="ftr" sz="quarter" idx="11"/>
          </p:nvPr>
        </p:nvSpPr>
        <p:spPr>
          <a:xfrm>
            <a:off x="880384" y="4732734"/>
            <a:ext cx="3086100" cy="273844"/>
          </a:xfrm>
        </p:spPr>
        <p:txBody>
          <a:bodyPr/>
          <a:lstStyle>
            <a:lvl1pPr algn="l">
              <a:defRPr sz="1100">
                <a:solidFill>
                  <a:srgbClr val="777777"/>
                </a:solidFill>
              </a:defRPr>
            </a:lvl1pPr>
          </a:lstStyle>
          <a:p>
            <a:r>
              <a:rPr lang="nl-NL"/>
              <a:t> </a:t>
            </a:r>
            <a:endParaRPr lang="nl-NL" dirty="0"/>
          </a:p>
        </p:txBody>
      </p:sp>
      <p:sp>
        <p:nvSpPr>
          <p:cNvPr id="14" name="Tijdelijke aanduiding voor dianummer 5">
            <a:extLst>
              <a:ext uri="{FF2B5EF4-FFF2-40B4-BE49-F238E27FC236}">
                <a16:creationId xmlns:a16="http://schemas.microsoft.com/office/drawing/2014/main" id="{80EAD418-295D-4C91-A14A-FE1DACF7C82D}"/>
              </a:ext>
            </a:extLst>
          </p:cNvPr>
          <p:cNvSpPr>
            <a:spLocks noGrp="1"/>
          </p:cNvSpPr>
          <p:nvPr>
            <p:ph type="sldNum" sz="quarter" idx="12"/>
          </p:nvPr>
        </p:nvSpPr>
        <p:spPr>
          <a:xfrm>
            <a:off x="396000" y="4732734"/>
            <a:ext cx="488261" cy="273844"/>
          </a:xfrm>
        </p:spPr>
        <p:txBody>
          <a:bodyPr/>
          <a:lstStyle>
            <a:lvl1pPr>
              <a:defRPr sz="1100">
                <a:solidFill>
                  <a:srgbClr val="777777"/>
                </a:solidFill>
              </a:defRPr>
            </a:lvl1pPr>
          </a:lstStyle>
          <a:p>
            <a:fld id="{4EAEE0CC-81A7-411E-BF86-C580965C5ACF}" type="slidenum">
              <a:rPr lang="nl-NL" smtClean="0"/>
              <a:pPr/>
              <a:t>‹nr.›</a:t>
            </a:fld>
            <a:endParaRPr lang="nl-NL" dirty="0"/>
          </a:p>
        </p:txBody>
      </p:sp>
      <p:pic>
        <p:nvPicPr>
          <p:cNvPr id="15" name="Afbeelding 14">
            <a:extLst>
              <a:ext uri="{FF2B5EF4-FFF2-40B4-BE49-F238E27FC236}">
                <a16:creationId xmlns:a16="http://schemas.microsoft.com/office/drawing/2014/main" id="{12CDE001-7B77-40F0-96AC-7D8C1BBB1D8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80230" r="6190" b="14590"/>
          <a:stretch/>
        </p:blipFill>
        <p:spPr>
          <a:xfrm>
            <a:off x="7336220" y="4315101"/>
            <a:ext cx="1241723" cy="828400"/>
          </a:xfrm>
          <a:prstGeom prst="rect">
            <a:avLst/>
          </a:prstGeom>
        </p:spPr>
      </p:pic>
      <p:sp>
        <p:nvSpPr>
          <p:cNvPr id="16" name="Tijdelijke aanduiding voor inhoud 8">
            <a:extLst>
              <a:ext uri="{FF2B5EF4-FFF2-40B4-BE49-F238E27FC236}">
                <a16:creationId xmlns:a16="http://schemas.microsoft.com/office/drawing/2014/main" id="{70C91F58-638F-4C0C-BE30-028CBFB4BD18}"/>
              </a:ext>
            </a:extLst>
          </p:cNvPr>
          <p:cNvSpPr>
            <a:spLocks noGrp="1"/>
          </p:cNvSpPr>
          <p:nvPr>
            <p:ph sz="quarter" idx="13" hasCustomPrompt="1"/>
          </p:nvPr>
        </p:nvSpPr>
        <p:spPr>
          <a:xfrm>
            <a:off x="5600924" y="273844"/>
            <a:ext cx="3336245" cy="3440969"/>
          </a:xfrm>
          <a:noFill/>
        </p:spPr>
        <p:txBody>
          <a:bodyPr/>
          <a:lstStyle>
            <a:lvl1pPr>
              <a:defRPr>
                <a:solidFill>
                  <a:srgbClr val="2C3C8B"/>
                </a:solidFill>
              </a:defRPr>
            </a:lvl1pPr>
            <a:lvl2pPr marL="130969" indent="0">
              <a:buNone/>
              <a:defRPr/>
            </a:lvl2pPr>
            <a:lvl3pPr marL="130969" indent="0">
              <a:buNone/>
              <a:defRPr/>
            </a:lvl3pPr>
            <a:lvl4pPr marL="130969" indent="0">
              <a:buNone/>
              <a:defRPr/>
            </a:lvl4pPr>
            <a:lvl5pPr marL="130969" indent="0">
              <a:buNone/>
              <a:defRPr/>
            </a:lvl5pPr>
          </a:lstStyle>
          <a:p>
            <a:pPr lvl="0"/>
            <a:r>
              <a:rPr lang="nl-NL" dirty="0"/>
              <a:t>Klik hier om afbeelding in te voegen</a:t>
            </a:r>
          </a:p>
        </p:txBody>
      </p:sp>
      <p:sp>
        <p:nvSpPr>
          <p:cNvPr id="17" name="Tijdelijke aanduiding voor tekst 10">
            <a:extLst>
              <a:ext uri="{FF2B5EF4-FFF2-40B4-BE49-F238E27FC236}">
                <a16:creationId xmlns:a16="http://schemas.microsoft.com/office/drawing/2014/main" id="{5B62DF5F-FFA5-4F59-874F-5A3395AFBE0B}"/>
              </a:ext>
            </a:extLst>
          </p:cNvPr>
          <p:cNvSpPr>
            <a:spLocks noGrp="1"/>
          </p:cNvSpPr>
          <p:nvPr>
            <p:ph type="body" sz="quarter" idx="14"/>
          </p:nvPr>
        </p:nvSpPr>
        <p:spPr>
          <a:xfrm>
            <a:off x="395288" y="1230812"/>
            <a:ext cx="5004000" cy="2484000"/>
          </a:xfrm>
        </p:spPr>
        <p:txBody>
          <a:bodyPr>
            <a:normAutofit/>
          </a:bodyPr>
          <a:lstStyle>
            <a:lvl1pPr>
              <a:defRPr sz="1450"/>
            </a:lvl1pPr>
            <a:lvl2pPr>
              <a:defRPr sz="1450">
                <a:solidFill>
                  <a:srgbClr val="2C3C8B"/>
                </a:solidFill>
              </a:defRPr>
            </a:lvl2pPr>
            <a:lvl3pPr>
              <a:defRPr sz="1450"/>
            </a:lvl3pPr>
            <a:lvl4pPr>
              <a:defRPr sz="1450"/>
            </a:lvl4pPr>
            <a:lvl5pPr>
              <a:defRPr sz="145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8" name="Tijdelijke aanduiding voor tekst 7">
            <a:extLst>
              <a:ext uri="{FF2B5EF4-FFF2-40B4-BE49-F238E27FC236}">
                <a16:creationId xmlns:a16="http://schemas.microsoft.com/office/drawing/2014/main" id="{F4676415-85AB-4DA9-892C-963475F88342}"/>
              </a:ext>
            </a:extLst>
          </p:cNvPr>
          <p:cNvSpPr>
            <a:spLocks noGrp="1"/>
          </p:cNvSpPr>
          <p:nvPr>
            <p:ph type="body" sz="quarter" idx="15" hasCustomPrompt="1"/>
          </p:nvPr>
        </p:nvSpPr>
        <p:spPr>
          <a:xfrm>
            <a:off x="395288" y="645660"/>
            <a:ext cx="4998093" cy="360000"/>
          </a:xfrm>
        </p:spPr>
        <p:txBody>
          <a:bodyPr vert="horz" lIns="91440" tIns="45720" rIns="91440" bIns="45720" rtlCol="0" anchor="ctr">
            <a:noAutofit/>
          </a:bodyPr>
          <a:lstStyle>
            <a:lvl1pPr>
              <a:defRPr lang="nl-NL" sz="1600" b="1" i="0" kern="1200" dirty="0">
                <a:solidFill>
                  <a:srgbClr val="4AAFE0"/>
                </a:solidFill>
                <a:latin typeface="Verdana" panose="020B0604030504040204" pitchFamily="34" charset="0"/>
                <a:ea typeface="Verdana" panose="020B0604030504040204" pitchFamily="34" charset="0"/>
                <a:cs typeface="+mj-cs"/>
              </a:defRPr>
            </a:lvl1pPr>
            <a:lvl2pPr>
              <a:defRPr lang="nl-NL" dirty="0" smtClean="0">
                <a:solidFill>
                  <a:srgbClr val="FFFFFF"/>
                </a:solidFill>
              </a:defRPr>
            </a:lvl2pPr>
            <a:lvl3pPr>
              <a:defRPr lang="nl-NL" dirty="0" smtClean="0">
                <a:solidFill>
                  <a:srgbClr val="FFFFFF"/>
                </a:solidFill>
              </a:defRPr>
            </a:lvl3pPr>
            <a:lvl4pPr>
              <a:defRPr lang="nl-NL" dirty="0" smtClean="0">
                <a:solidFill>
                  <a:srgbClr val="FFFFFF"/>
                </a:solidFill>
              </a:defRPr>
            </a:lvl4pPr>
            <a:lvl5pPr>
              <a:defRPr lang="nl-NL" dirty="0">
                <a:solidFill>
                  <a:srgbClr val="FFFFFF"/>
                </a:solidFill>
              </a:defRPr>
            </a:lvl5pPr>
          </a:lstStyle>
          <a:p>
            <a:pPr lvl="0" defTabSz="514350">
              <a:spcBef>
                <a:spcPct val="0"/>
              </a:spcBef>
            </a:pPr>
            <a:r>
              <a:rPr lang="nl-NL" dirty="0"/>
              <a:t>Subtitel</a:t>
            </a:r>
          </a:p>
        </p:txBody>
      </p:sp>
    </p:spTree>
    <p:extLst>
      <p:ext uri="{BB962C8B-B14F-4D97-AF65-F5344CB8AC3E}">
        <p14:creationId xmlns:p14="http://schemas.microsoft.com/office/powerpoint/2010/main" val="24374099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bject Turqoise 2-1">
    <p:bg>
      <p:bgPr>
        <a:solidFill>
          <a:srgbClr val="FFFFFF"/>
        </a:solidFill>
        <a:effectLst/>
      </p:bgPr>
    </p:bg>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5F491D02-07A7-4B5E-A48A-40BF52102176}"/>
              </a:ext>
            </a:extLst>
          </p:cNvPr>
          <p:cNvSpPr/>
          <p:nvPr userDrawn="1"/>
        </p:nvSpPr>
        <p:spPr>
          <a:xfrm>
            <a:off x="0" y="0"/>
            <a:ext cx="9144000" cy="41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97FB1E2F-9326-468A-835E-59B0737B41AB}"/>
              </a:ext>
            </a:extLst>
          </p:cNvPr>
          <p:cNvSpPr>
            <a:spLocks noGrp="1"/>
          </p:cNvSpPr>
          <p:nvPr>
            <p:ph type="title" hasCustomPrompt="1"/>
          </p:nvPr>
        </p:nvSpPr>
        <p:spPr>
          <a:xfrm>
            <a:off x="395999" y="273844"/>
            <a:ext cx="4998093" cy="360000"/>
          </a:xfrm>
        </p:spPr>
        <p:txBody>
          <a:bodyPr>
            <a:noAutofit/>
          </a:bodyPr>
          <a:lstStyle>
            <a:lvl1pPr>
              <a:defRPr sz="2200"/>
            </a:lvl1pPr>
          </a:lstStyle>
          <a:p>
            <a:r>
              <a:rPr lang="nl-NL" dirty="0"/>
              <a:t>Titel</a:t>
            </a:r>
          </a:p>
        </p:txBody>
      </p:sp>
      <p:pic>
        <p:nvPicPr>
          <p:cNvPr id="7" name="Afbeelding 6">
            <a:extLst>
              <a:ext uri="{FF2B5EF4-FFF2-40B4-BE49-F238E27FC236}">
                <a16:creationId xmlns:a16="http://schemas.microsoft.com/office/drawing/2014/main" id="{5C665B2E-9052-4F3C-A167-BD209385F53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80230" r="6190" b="14590"/>
          <a:stretch/>
        </p:blipFill>
        <p:spPr>
          <a:xfrm>
            <a:off x="7336220" y="4315101"/>
            <a:ext cx="1241723" cy="828400"/>
          </a:xfrm>
          <a:prstGeom prst="rect">
            <a:avLst/>
          </a:prstGeom>
        </p:spPr>
      </p:pic>
      <p:sp>
        <p:nvSpPr>
          <p:cNvPr id="9" name="Tijdelijke aanduiding voor inhoud 8">
            <a:extLst>
              <a:ext uri="{FF2B5EF4-FFF2-40B4-BE49-F238E27FC236}">
                <a16:creationId xmlns:a16="http://schemas.microsoft.com/office/drawing/2014/main" id="{B80E4C0C-A11F-4C76-9BBE-9079A2B6E42A}"/>
              </a:ext>
            </a:extLst>
          </p:cNvPr>
          <p:cNvSpPr>
            <a:spLocks noGrp="1"/>
          </p:cNvSpPr>
          <p:nvPr>
            <p:ph sz="quarter" idx="13" hasCustomPrompt="1"/>
          </p:nvPr>
        </p:nvSpPr>
        <p:spPr>
          <a:xfrm>
            <a:off x="5600924" y="273844"/>
            <a:ext cx="3336245" cy="3440969"/>
          </a:xfrm>
          <a:noFill/>
        </p:spPr>
        <p:txBody>
          <a:bodyPr/>
          <a:lstStyle>
            <a:lvl1pPr>
              <a:defRPr/>
            </a:lvl1pPr>
            <a:lvl2pPr marL="130969" indent="0">
              <a:buNone/>
              <a:defRPr/>
            </a:lvl2pPr>
            <a:lvl3pPr marL="130969" indent="0">
              <a:buNone/>
              <a:defRPr/>
            </a:lvl3pPr>
            <a:lvl4pPr marL="130969" indent="0">
              <a:buNone/>
              <a:defRPr/>
            </a:lvl4pPr>
            <a:lvl5pPr marL="130969" indent="0">
              <a:buNone/>
              <a:defRPr/>
            </a:lvl5pPr>
          </a:lstStyle>
          <a:p>
            <a:pPr lvl="0"/>
            <a:r>
              <a:rPr lang="nl-NL" dirty="0"/>
              <a:t>Klik hier om afbeelding in te voegen</a:t>
            </a:r>
          </a:p>
        </p:txBody>
      </p:sp>
      <p:sp>
        <p:nvSpPr>
          <p:cNvPr id="11" name="Tijdelijke aanduiding voor tekst 10">
            <a:extLst>
              <a:ext uri="{FF2B5EF4-FFF2-40B4-BE49-F238E27FC236}">
                <a16:creationId xmlns:a16="http://schemas.microsoft.com/office/drawing/2014/main" id="{6F195CDB-5DA4-4422-9587-2F1ACAD56EA9}"/>
              </a:ext>
            </a:extLst>
          </p:cNvPr>
          <p:cNvSpPr>
            <a:spLocks noGrp="1"/>
          </p:cNvSpPr>
          <p:nvPr>
            <p:ph type="body" sz="quarter" idx="14"/>
          </p:nvPr>
        </p:nvSpPr>
        <p:spPr>
          <a:xfrm>
            <a:off x="395288" y="1230812"/>
            <a:ext cx="5004000" cy="2484000"/>
          </a:xfrm>
        </p:spPr>
        <p:txBody>
          <a:bodyPr>
            <a:normAutofit/>
          </a:bodyPr>
          <a:lstStyle>
            <a:lvl1pPr>
              <a:defRPr sz="1450"/>
            </a:lvl1pPr>
            <a:lvl2pPr>
              <a:defRPr sz="1450"/>
            </a:lvl2pPr>
            <a:lvl3pPr>
              <a:defRPr sz="1450"/>
            </a:lvl3pPr>
            <a:lvl4pPr>
              <a:defRPr sz="1450"/>
            </a:lvl4pPr>
            <a:lvl5pPr>
              <a:defRPr sz="145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tekst 7">
            <a:extLst>
              <a:ext uri="{FF2B5EF4-FFF2-40B4-BE49-F238E27FC236}">
                <a16:creationId xmlns:a16="http://schemas.microsoft.com/office/drawing/2014/main" id="{C8F25F66-F8C6-4269-872D-F97BDF04A401}"/>
              </a:ext>
            </a:extLst>
          </p:cNvPr>
          <p:cNvSpPr>
            <a:spLocks noGrp="1"/>
          </p:cNvSpPr>
          <p:nvPr>
            <p:ph type="body" sz="quarter" idx="15" hasCustomPrompt="1"/>
          </p:nvPr>
        </p:nvSpPr>
        <p:spPr>
          <a:xfrm>
            <a:off x="395288" y="645660"/>
            <a:ext cx="4998093" cy="360000"/>
          </a:xfrm>
        </p:spPr>
        <p:txBody>
          <a:bodyPr vert="horz" lIns="91440" tIns="45720" rIns="91440" bIns="45720" rtlCol="0" anchor="ctr">
            <a:noAutofit/>
          </a:bodyPr>
          <a:lstStyle>
            <a:lvl1pPr>
              <a:defRPr lang="nl-NL" sz="1600" b="1" dirty="0" smtClean="0">
                <a:solidFill>
                  <a:srgbClr val="FFFFFF"/>
                </a:solidFill>
                <a:cs typeface="+mj-cs"/>
              </a:defRPr>
            </a:lvl1pPr>
            <a:lvl2pPr>
              <a:defRPr lang="nl-NL" dirty="0" smtClean="0">
                <a:solidFill>
                  <a:srgbClr val="FFFFFF"/>
                </a:solidFill>
              </a:defRPr>
            </a:lvl2pPr>
            <a:lvl3pPr>
              <a:defRPr lang="nl-NL" dirty="0" smtClean="0">
                <a:solidFill>
                  <a:srgbClr val="FFFFFF"/>
                </a:solidFill>
              </a:defRPr>
            </a:lvl3pPr>
            <a:lvl4pPr>
              <a:defRPr lang="nl-NL" dirty="0" smtClean="0">
                <a:solidFill>
                  <a:srgbClr val="FFFFFF"/>
                </a:solidFill>
              </a:defRPr>
            </a:lvl4pPr>
            <a:lvl5pPr>
              <a:defRPr lang="nl-NL" dirty="0">
                <a:solidFill>
                  <a:srgbClr val="FFFFFF"/>
                </a:solidFill>
              </a:defRPr>
            </a:lvl5pPr>
          </a:lstStyle>
          <a:p>
            <a:pPr lvl="0" defTabSz="514350">
              <a:spcBef>
                <a:spcPct val="0"/>
              </a:spcBef>
            </a:pPr>
            <a:r>
              <a:rPr lang="nl-NL" dirty="0"/>
              <a:t>Subtitel</a:t>
            </a:r>
          </a:p>
        </p:txBody>
      </p:sp>
      <p:sp>
        <p:nvSpPr>
          <p:cNvPr id="10" name="Tijdelijke aanduiding voor voettekst 4">
            <a:extLst>
              <a:ext uri="{FF2B5EF4-FFF2-40B4-BE49-F238E27FC236}">
                <a16:creationId xmlns:a16="http://schemas.microsoft.com/office/drawing/2014/main" id="{E305070E-1967-4083-9C4E-5660D38E9DA8}"/>
              </a:ext>
            </a:extLst>
          </p:cNvPr>
          <p:cNvSpPr>
            <a:spLocks noGrp="1"/>
          </p:cNvSpPr>
          <p:nvPr>
            <p:ph type="ftr" sz="quarter" idx="11"/>
          </p:nvPr>
        </p:nvSpPr>
        <p:spPr>
          <a:xfrm>
            <a:off x="880384" y="4732734"/>
            <a:ext cx="3086100" cy="273844"/>
          </a:xfrm>
        </p:spPr>
        <p:txBody>
          <a:bodyPr/>
          <a:lstStyle>
            <a:lvl1pPr algn="l">
              <a:defRPr sz="1100">
                <a:solidFill>
                  <a:srgbClr val="777777"/>
                </a:solidFill>
              </a:defRPr>
            </a:lvl1pPr>
          </a:lstStyle>
          <a:p>
            <a:r>
              <a:rPr lang="nl-NL"/>
              <a:t> </a:t>
            </a:r>
            <a:endParaRPr lang="nl-NL" dirty="0"/>
          </a:p>
        </p:txBody>
      </p:sp>
      <p:sp>
        <p:nvSpPr>
          <p:cNvPr id="13" name="Tijdelijke aanduiding voor dianummer 5">
            <a:extLst>
              <a:ext uri="{FF2B5EF4-FFF2-40B4-BE49-F238E27FC236}">
                <a16:creationId xmlns:a16="http://schemas.microsoft.com/office/drawing/2014/main" id="{706FAC7B-0D60-465C-AF8A-DC16DECD7EE7}"/>
              </a:ext>
            </a:extLst>
          </p:cNvPr>
          <p:cNvSpPr>
            <a:spLocks noGrp="1"/>
          </p:cNvSpPr>
          <p:nvPr>
            <p:ph type="sldNum" sz="quarter" idx="12"/>
          </p:nvPr>
        </p:nvSpPr>
        <p:spPr>
          <a:xfrm>
            <a:off x="396000" y="4732734"/>
            <a:ext cx="488261" cy="273844"/>
          </a:xfrm>
        </p:spPr>
        <p:txBody>
          <a:bodyPr/>
          <a:lstStyle>
            <a:lvl1pPr>
              <a:defRPr sz="1100">
                <a:solidFill>
                  <a:srgbClr val="777777"/>
                </a:solidFill>
              </a:defRPr>
            </a:lvl1pPr>
          </a:lstStyle>
          <a:p>
            <a:fld id="{4EAEE0CC-81A7-411E-BF86-C580965C5ACF}" type="slidenum">
              <a:rPr lang="nl-NL" smtClean="0"/>
              <a:pPr/>
              <a:t>‹nr.›</a:t>
            </a:fld>
            <a:endParaRPr lang="nl-NL" dirty="0"/>
          </a:p>
        </p:txBody>
      </p:sp>
    </p:spTree>
    <p:extLst>
      <p:ext uri="{BB962C8B-B14F-4D97-AF65-F5344CB8AC3E}">
        <p14:creationId xmlns:p14="http://schemas.microsoft.com/office/powerpoint/2010/main" val="31440019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Slotdia">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85E3C9D1-E782-41C2-8353-3375EBA48CA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892157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_2 -  2 regels">
    <p:bg>
      <p:bgPr>
        <a:solidFill>
          <a:srgbClr val="FFFFFF"/>
        </a:solidFill>
        <a:effectLst/>
      </p:bgPr>
    </p:bg>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539B8514-7797-4073-B6AB-66DE49877C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Tijdelijke aanduiding voor afbeelding 6">
            <a:extLst>
              <a:ext uri="{FF2B5EF4-FFF2-40B4-BE49-F238E27FC236}">
                <a16:creationId xmlns:a16="http://schemas.microsoft.com/office/drawing/2014/main" id="{898E7225-235A-4E99-8996-B710BD6AFBA3}"/>
              </a:ext>
            </a:extLst>
          </p:cNvPr>
          <p:cNvPicPr preferRelativeResize="0">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1"/>
            <a:ext cx="9144000" cy="3600000"/>
          </a:xfrm>
          <a:prstGeom prst="rect">
            <a:avLst/>
          </a:prstGeom>
        </p:spPr>
      </p:pic>
      <p:sp>
        <p:nvSpPr>
          <p:cNvPr id="8" name="Titel 1">
            <a:extLst>
              <a:ext uri="{FF2B5EF4-FFF2-40B4-BE49-F238E27FC236}">
                <a16:creationId xmlns:a16="http://schemas.microsoft.com/office/drawing/2014/main" id="{9B9C6F4E-7E69-45BF-91DF-B5B112A4663F}"/>
              </a:ext>
            </a:extLst>
          </p:cNvPr>
          <p:cNvSpPr>
            <a:spLocks noGrp="1"/>
          </p:cNvSpPr>
          <p:nvPr>
            <p:ph type="ctrTitle" hasCustomPrompt="1"/>
          </p:nvPr>
        </p:nvSpPr>
        <p:spPr>
          <a:xfrm>
            <a:off x="702000" y="2331101"/>
            <a:ext cx="3433526" cy="514599"/>
          </a:xfrm>
          <a:prstGeom prst="roundRect">
            <a:avLst/>
          </a:prstGeom>
          <a:solidFill>
            <a:srgbClr val="2C3C8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44000" rIns="144000" bIns="72000" rtlCol="0" anchor="ctr" anchorCtr="0">
            <a:spAutoFit/>
          </a:bodyPr>
          <a:lstStyle>
            <a:lvl1pPr>
              <a:defRPr lang="nl-NL" sz="2500" dirty="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lvl="0" defTabSz="685800"/>
            <a:r>
              <a:rPr lang="nl-NL" dirty="0"/>
              <a:t>headline met een</a:t>
            </a:r>
          </a:p>
        </p:txBody>
      </p:sp>
      <p:sp>
        <p:nvSpPr>
          <p:cNvPr id="9" name="Ondertitel 2">
            <a:extLst>
              <a:ext uri="{FF2B5EF4-FFF2-40B4-BE49-F238E27FC236}">
                <a16:creationId xmlns:a16="http://schemas.microsoft.com/office/drawing/2014/main" id="{60D4C5FA-3A1B-4A23-A58C-88E6BB776845}"/>
              </a:ext>
            </a:extLst>
          </p:cNvPr>
          <p:cNvSpPr>
            <a:spLocks noGrp="1"/>
          </p:cNvSpPr>
          <p:nvPr>
            <p:ph type="subTitle" idx="1" hasCustomPrompt="1"/>
          </p:nvPr>
        </p:nvSpPr>
        <p:spPr>
          <a:xfrm>
            <a:off x="1143000" y="2910980"/>
            <a:ext cx="4440186" cy="485239"/>
          </a:xfrm>
          <a:prstGeom prst="roundRect">
            <a:avLst/>
          </a:prstGeom>
          <a:solidFill>
            <a:srgbClr val="4AAEE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90000" rIns="90000" rtlCol="0" anchor="ctr">
            <a:spAutoFit/>
          </a:bodyPr>
          <a:lstStyle>
            <a:lvl1pPr marL="0" indent="0">
              <a:buNone/>
              <a:defRPr lang="nl-NL" sz="2500" b="1">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marL="171450" lvl="0" indent="-171450" defTabSz="514350">
              <a:spcBef>
                <a:spcPts val="563"/>
              </a:spcBef>
            </a:pPr>
            <a:r>
              <a:rPr lang="nl-NL" dirty="0"/>
              <a:t>lengte van twee regels </a:t>
            </a:r>
          </a:p>
        </p:txBody>
      </p:sp>
      <p:sp>
        <p:nvSpPr>
          <p:cNvPr id="10" name="Tijdelijke aanduiding voor tekst 17">
            <a:extLst>
              <a:ext uri="{FF2B5EF4-FFF2-40B4-BE49-F238E27FC236}">
                <a16:creationId xmlns:a16="http://schemas.microsoft.com/office/drawing/2014/main" id="{FFD5B6E7-7D3B-4694-9ECC-26B26499702F}"/>
              </a:ext>
            </a:extLst>
          </p:cNvPr>
          <p:cNvSpPr>
            <a:spLocks noGrp="1" noChangeAspect="1"/>
          </p:cNvSpPr>
          <p:nvPr>
            <p:ph type="body" sz="quarter" idx="10" hasCustomPrompt="1"/>
          </p:nvPr>
        </p:nvSpPr>
        <p:spPr>
          <a:xfrm>
            <a:off x="644400" y="3458367"/>
            <a:ext cx="1507534" cy="240066"/>
          </a:xfrm>
          <a:prstGeom prst="roundRect">
            <a:avLst/>
          </a:prstGeom>
          <a:solidFill>
            <a:srgbClr val="EDE412"/>
          </a:solidFill>
        </p:spPr>
        <p:txBody>
          <a:bodyPr wrap="square" lIns="36000" anchor="ctr" anchorCtr="0">
            <a:spAutoFit/>
          </a:bodyPr>
          <a:lstStyle>
            <a:lvl1pPr marL="0" indent="0">
              <a:buNone/>
              <a:defRPr lang="nl-NL" sz="900" smtClean="0">
                <a:solidFill>
                  <a:schemeClr val="tx1"/>
                </a:solidFill>
              </a:defRPr>
            </a:lvl1pPr>
            <a:lvl2pPr marL="342900" indent="0">
              <a:buNone/>
              <a:defRPr lang="nl-NL" sz="900" smtClean="0"/>
            </a:lvl2pPr>
            <a:lvl3pPr marL="685800" indent="0">
              <a:buNone/>
              <a:defRPr lang="nl-NL" sz="900" smtClean="0"/>
            </a:lvl3pPr>
            <a:lvl4pPr>
              <a:defRPr lang="nl-NL" sz="900" smtClean="0"/>
            </a:lvl4pPr>
            <a:lvl5pPr>
              <a:defRPr lang="nl-NL" sz="900"/>
            </a:lvl5pPr>
          </a:lstStyle>
          <a:p>
            <a:pPr lvl="0"/>
            <a:r>
              <a:rPr lang="nl-NL" dirty="0"/>
              <a:t>Afdeling, datum</a:t>
            </a:r>
          </a:p>
        </p:txBody>
      </p:sp>
      <p:sp>
        <p:nvSpPr>
          <p:cNvPr id="14" name="Tijdelijke aanduiding voor voettekst 5">
            <a:extLst>
              <a:ext uri="{FF2B5EF4-FFF2-40B4-BE49-F238E27FC236}">
                <a16:creationId xmlns:a16="http://schemas.microsoft.com/office/drawing/2014/main" id="{B677159A-6170-4065-9E8D-26BC7548D0CE}"/>
              </a:ext>
            </a:extLst>
          </p:cNvPr>
          <p:cNvSpPr>
            <a:spLocks noGrp="1"/>
          </p:cNvSpPr>
          <p:nvPr>
            <p:ph type="ftr" sz="quarter" idx="11"/>
          </p:nvPr>
        </p:nvSpPr>
        <p:spPr>
          <a:xfrm>
            <a:off x="648000" y="4732734"/>
            <a:ext cx="3082223" cy="273844"/>
          </a:xfrm>
        </p:spPr>
        <p:txBody>
          <a:bodyPr/>
          <a:lstStyle>
            <a:lvl1pPr>
              <a:defRPr sz="1100">
                <a:solidFill>
                  <a:srgbClr val="777777"/>
                </a:solidFill>
              </a:defRPr>
            </a:lvl1pPr>
          </a:lstStyle>
          <a:p>
            <a:r>
              <a:rPr lang="nl-NL"/>
              <a:t> </a:t>
            </a:r>
            <a:endParaRPr lang="nl-NL" dirty="0"/>
          </a:p>
        </p:txBody>
      </p:sp>
    </p:spTree>
    <p:extLst>
      <p:ext uri="{BB962C8B-B14F-4D97-AF65-F5344CB8AC3E}">
        <p14:creationId xmlns:p14="http://schemas.microsoft.com/office/powerpoint/2010/main" val="1210235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Video_schermvullen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C77E687B-DF15-A34A-B01E-835BA2E23C52}"/>
              </a:ext>
            </a:extLst>
          </p:cNvPr>
          <p:cNvSpPr/>
          <p:nvPr userDrawn="1"/>
        </p:nvSpPr>
        <p:spPr>
          <a:xfrm>
            <a:off x="0" y="-92546"/>
            <a:ext cx="9144000" cy="5400600"/>
          </a:xfrm>
          <a:prstGeom prst="rect">
            <a:avLst/>
          </a:prstGeom>
          <a:solidFill>
            <a:srgbClr val="E8F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BD2CE"/>
              </a:solidFill>
            </a:endParaRPr>
          </a:p>
        </p:txBody>
      </p:sp>
      <p:sp>
        <p:nvSpPr>
          <p:cNvPr id="7" name="Tijdelijke aanduiding voor media 6">
            <a:extLst>
              <a:ext uri="{FF2B5EF4-FFF2-40B4-BE49-F238E27FC236}">
                <a16:creationId xmlns:a16="http://schemas.microsoft.com/office/drawing/2014/main" id="{843571A0-8306-A34B-A082-DA0770CD9DED}"/>
              </a:ext>
            </a:extLst>
          </p:cNvPr>
          <p:cNvSpPr>
            <a:spLocks noGrp="1"/>
          </p:cNvSpPr>
          <p:nvPr>
            <p:ph type="media" sz="quarter" idx="10" hasCustomPrompt="1"/>
          </p:nvPr>
        </p:nvSpPr>
        <p:spPr>
          <a:xfrm>
            <a:off x="0" y="-92546"/>
            <a:ext cx="9144000" cy="5400600"/>
          </a:xfrm>
          <a:prstGeom prst="rect">
            <a:avLst/>
          </a:prstGeo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err="1"/>
              <a:t>Voeg</a:t>
            </a:r>
            <a:r>
              <a:rPr lang="en-US"/>
              <a:t> </a:t>
            </a:r>
            <a:r>
              <a:rPr lang="en-US" err="1"/>
              <a:t>hier</a:t>
            </a:r>
            <a:r>
              <a:rPr lang="en-US"/>
              <a:t> </a:t>
            </a:r>
            <a:r>
              <a:rPr lang="en-US" err="1"/>
              <a:t>een</a:t>
            </a:r>
            <a:r>
              <a:rPr lang="en-US"/>
              <a:t> video toe</a:t>
            </a:r>
          </a:p>
        </p:txBody>
      </p:sp>
    </p:spTree>
    <p:extLst>
      <p:ext uri="{BB962C8B-B14F-4D97-AF65-F5344CB8AC3E}">
        <p14:creationId xmlns:p14="http://schemas.microsoft.com/office/powerpoint/2010/main" val="11114179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Titeldia_2_regels">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E0F7107D-7FD5-D546-B010-7DB74D866ECC}"/>
              </a:ext>
            </a:extLst>
          </p:cNvPr>
          <p:cNvSpPr>
            <a:spLocks noGrp="1"/>
          </p:cNvSpPr>
          <p:nvPr>
            <p:ph type="pic" sz="quarter" idx="10"/>
          </p:nvPr>
        </p:nvSpPr>
        <p:spPr>
          <a:xfrm>
            <a:off x="0" y="0"/>
            <a:ext cx="9144000" cy="3560763"/>
          </a:xfrm>
          <a:prstGeom prst="rect">
            <a:avLst/>
          </a:prstGeom>
        </p:spPr>
        <p:txBody>
          <a:bodyPr/>
          <a:lstStyle/>
          <a:p>
            <a:endParaRPr lang="en-US"/>
          </a:p>
        </p:txBody>
      </p:sp>
      <p:sp>
        <p:nvSpPr>
          <p:cNvPr id="7" name="Afgeronde rechthoek 6">
            <a:extLst>
              <a:ext uri="{FF2B5EF4-FFF2-40B4-BE49-F238E27FC236}">
                <a16:creationId xmlns:a16="http://schemas.microsoft.com/office/drawing/2014/main" id="{A0ACC3F7-E5C6-474E-9E68-F98029655CF8}"/>
              </a:ext>
            </a:extLst>
          </p:cNvPr>
          <p:cNvSpPr/>
          <p:nvPr userDrawn="1"/>
        </p:nvSpPr>
        <p:spPr>
          <a:xfrm>
            <a:off x="647700" y="2368550"/>
            <a:ext cx="3308400" cy="488950"/>
          </a:xfrm>
          <a:prstGeom prst="roundRect">
            <a:avLst>
              <a:gd name="adj" fmla="val 6927"/>
            </a:avLst>
          </a:prstGeom>
          <a:solidFill>
            <a:srgbClr val="2C3C8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rIns="90000" rtlCol="0" anchor="ctr"/>
          <a:lstStyle/>
          <a:p>
            <a:pPr algn="l"/>
            <a:r>
              <a:rPr lang="en-US" sz="2500" b="1" i="0">
                <a:solidFill>
                  <a:srgbClr val="FFFFFF"/>
                </a:solidFill>
                <a:latin typeface="Verdana" panose="020B0604030504040204" pitchFamily="34" charset="0"/>
                <a:ea typeface="Verdana" panose="020B0604030504040204" pitchFamily="34" charset="0"/>
                <a:cs typeface="Verdana" panose="020B0604030504040204" pitchFamily="34" charset="0"/>
              </a:rPr>
              <a:t>headline met </a:t>
            </a:r>
            <a:r>
              <a:rPr lang="en-US" sz="2500" b="1" i="0" err="1">
                <a:solidFill>
                  <a:srgbClr val="FFFFFF"/>
                </a:solidFill>
                <a:latin typeface="Verdana" panose="020B0604030504040204" pitchFamily="34" charset="0"/>
                <a:ea typeface="Verdana" panose="020B0604030504040204" pitchFamily="34" charset="0"/>
                <a:cs typeface="Verdana" panose="020B0604030504040204" pitchFamily="34" charset="0"/>
              </a:rPr>
              <a:t>een</a:t>
            </a:r>
            <a:endParaRPr lang="en-US" sz="2500" b="1" i="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Afgeronde rechthoek 10">
            <a:extLst>
              <a:ext uri="{FF2B5EF4-FFF2-40B4-BE49-F238E27FC236}">
                <a16:creationId xmlns:a16="http://schemas.microsoft.com/office/drawing/2014/main" id="{1F52561B-A317-824C-9C5D-9BDE9D17079B}"/>
              </a:ext>
            </a:extLst>
          </p:cNvPr>
          <p:cNvSpPr/>
          <p:nvPr userDrawn="1"/>
        </p:nvSpPr>
        <p:spPr>
          <a:xfrm>
            <a:off x="952499" y="2895600"/>
            <a:ext cx="4324351" cy="488950"/>
          </a:xfrm>
          <a:prstGeom prst="roundRect">
            <a:avLst>
              <a:gd name="adj" fmla="val 6927"/>
            </a:avLst>
          </a:prstGeom>
          <a:solidFill>
            <a:srgbClr val="4AAEE9"/>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Ins="90000" rtlCol="0" anchor="ctr"/>
          <a:lstStyle/>
          <a:p>
            <a:pPr algn="l"/>
            <a:r>
              <a:rPr lang="en-US" sz="2500" b="1" i="0" err="1">
                <a:solidFill>
                  <a:srgbClr val="FFFFFF"/>
                </a:solidFill>
                <a:latin typeface="Verdana" panose="020B0604030504040204" pitchFamily="34" charset="0"/>
                <a:ea typeface="Verdana" panose="020B0604030504040204" pitchFamily="34" charset="0"/>
                <a:cs typeface="Verdana" panose="020B0604030504040204" pitchFamily="34" charset="0"/>
              </a:rPr>
              <a:t>lengte</a:t>
            </a:r>
            <a:r>
              <a:rPr lang="en-US" sz="2500" b="1" i="0">
                <a:solidFill>
                  <a:srgbClr val="FFFFFF"/>
                </a:solidFill>
                <a:latin typeface="Verdana" panose="020B0604030504040204" pitchFamily="34" charset="0"/>
                <a:ea typeface="Verdana" panose="020B0604030504040204" pitchFamily="34" charset="0"/>
                <a:cs typeface="Verdana" panose="020B0604030504040204" pitchFamily="34" charset="0"/>
              </a:rPr>
              <a:t> van twee regels</a:t>
            </a:r>
          </a:p>
        </p:txBody>
      </p:sp>
      <p:sp>
        <p:nvSpPr>
          <p:cNvPr id="12" name="Afgeronde rechthoek 11">
            <a:extLst>
              <a:ext uri="{FF2B5EF4-FFF2-40B4-BE49-F238E27FC236}">
                <a16:creationId xmlns:a16="http://schemas.microsoft.com/office/drawing/2014/main" id="{2B652FBC-75DA-4E49-901A-1AC8B19B2112}"/>
              </a:ext>
            </a:extLst>
          </p:cNvPr>
          <p:cNvSpPr/>
          <p:nvPr userDrawn="1"/>
        </p:nvSpPr>
        <p:spPr>
          <a:xfrm>
            <a:off x="644523" y="3444875"/>
            <a:ext cx="2508579" cy="231775"/>
          </a:xfrm>
          <a:prstGeom prst="roundRect">
            <a:avLst>
              <a:gd name="adj" fmla="val 6927"/>
            </a:avLst>
          </a:prstGeom>
          <a:solidFill>
            <a:srgbClr val="ECE31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l"/>
            <a:r>
              <a:rPr lang="en-US" sz="900" b="0" i="0" err="1">
                <a:solidFill>
                  <a:srgbClr val="2C3C8A"/>
                </a:solidFill>
                <a:latin typeface="Verdana" panose="020B0604030504040204" pitchFamily="34" charset="0"/>
                <a:ea typeface="Verdana" panose="020B0604030504040204" pitchFamily="34" charset="0"/>
                <a:cs typeface="Verdana" panose="020B0604030504040204" pitchFamily="34" charset="0"/>
              </a:rPr>
              <a:t>Afdeling</a:t>
            </a:r>
            <a:r>
              <a:rPr lang="en-US" sz="900" b="0" i="0">
                <a:solidFill>
                  <a:srgbClr val="2C3C8A"/>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rgbClr val="2C3C8A"/>
                </a:solidFill>
                <a:latin typeface="Verdana" panose="020B0604030504040204" pitchFamily="34" charset="0"/>
                <a:ea typeface="Verdana" panose="020B0604030504040204" pitchFamily="34" charset="0"/>
                <a:cs typeface="Verdana" panose="020B0604030504040204" pitchFamily="34" charset="0"/>
              </a:rPr>
              <a:t>communicatie</a:t>
            </a:r>
            <a:r>
              <a:rPr lang="en-US" sz="900" b="0" i="0">
                <a:solidFill>
                  <a:srgbClr val="2C3C8A"/>
                </a:solidFill>
                <a:latin typeface="Verdana" panose="020B0604030504040204" pitchFamily="34" charset="0"/>
                <a:ea typeface="Verdana" panose="020B0604030504040204" pitchFamily="34" charset="0"/>
                <a:cs typeface="Verdana" panose="020B0604030504040204" pitchFamily="34" charset="0"/>
              </a:rPr>
              <a:t> / </a:t>
            </a:r>
            <a:r>
              <a:rPr lang="en-US" sz="900" b="0" i="0" err="1">
                <a:solidFill>
                  <a:srgbClr val="2C3C8A"/>
                </a:solidFill>
                <a:latin typeface="Verdana" panose="020B0604030504040204" pitchFamily="34" charset="0"/>
                <a:ea typeface="Verdana" panose="020B0604030504040204" pitchFamily="34" charset="0"/>
                <a:cs typeface="Verdana" panose="020B0604030504040204" pitchFamily="34" charset="0"/>
              </a:rPr>
              <a:t>november</a:t>
            </a:r>
            <a:r>
              <a:rPr lang="en-US" sz="900" b="0" i="0">
                <a:solidFill>
                  <a:srgbClr val="2C3C8A"/>
                </a:solidFill>
                <a:latin typeface="Verdana" panose="020B0604030504040204" pitchFamily="34" charset="0"/>
                <a:ea typeface="Verdana" panose="020B0604030504040204" pitchFamily="34" charset="0"/>
                <a:cs typeface="Verdana" panose="020B0604030504040204" pitchFamily="34" charset="0"/>
              </a:rPr>
              <a:t> 2019</a:t>
            </a:r>
          </a:p>
        </p:txBody>
      </p:sp>
    </p:spTree>
    <p:extLst>
      <p:ext uri="{BB962C8B-B14F-4D97-AF65-F5344CB8AC3E}">
        <p14:creationId xmlns:p14="http://schemas.microsoft.com/office/powerpoint/2010/main" val="2278888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Titeldia_2_regels">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E0F7107D-7FD5-D546-B010-7DB74D866ECC}"/>
              </a:ext>
            </a:extLst>
          </p:cNvPr>
          <p:cNvSpPr>
            <a:spLocks noGrp="1"/>
          </p:cNvSpPr>
          <p:nvPr>
            <p:ph type="pic" sz="quarter" idx="10"/>
          </p:nvPr>
        </p:nvSpPr>
        <p:spPr>
          <a:xfrm>
            <a:off x="0" y="0"/>
            <a:ext cx="9144000" cy="3560763"/>
          </a:xfrm>
          <a:prstGeom prst="rect">
            <a:avLst/>
          </a:prstGeom>
        </p:spPr>
        <p:txBody>
          <a:bodyPr/>
          <a:lstStyle/>
          <a:p>
            <a:endParaRPr lang="en-US"/>
          </a:p>
        </p:txBody>
      </p:sp>
    </p:spTree>
    <p:extLst>
      <p:ext uri="{BB962C8B-B14F-4D97-AF65-F5344CB8AC3E}">
        <p14:creationId xmlns:p14="http://schemas.microsoft.com/office/powerpoint/2010/main" val="37001281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Titeldia_3_regels">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E0F7107D-7FD5-D546-B010-7DB74D866ECC}"/>
              </a:ext>
            </a:extLst>
          </p:cNvPr>
          <p:cNvSpPr>
            <a:spLocks noGrp="1"/>
          </p:cNvSpPr>
          <p:nvPr>
            <p:ph type="pic" sz="quarter" idx="10"/>
          </p:nvPr>
        </p:nvSpPr>
        <p:spPr>
          <a:xfrm>
            <a:off x="0" y="0"/>
            <a:ext cx="9144000" cy="3560763"/>
          </a:xfrm>
          <a:prstGeom prst="rect">
            <a:avLst/>
          </a:prstGeom>
        </p:spPr>
        <p:txBody>
          <a:bodyPr/>
          <a:lstStyle/>
          <a:p>
            <a:endParaRPr lang="en-US"/>
          </a:p>
        </p:txBody>
      </p:sp>
      <p:sp>
        <p:nvSpPr>
          <p:cNvPr id="7" name="Afgeronde rechthoek 6">
            <a:extLst>
              <a:ext uri="{FF2B5EF4-FFF2-40B4-BE49-F238E27FC236}">
                <a16:creationId xmlns:a16="http://schemas.microsoft.com/office/drawing/2014/main" id="{A0ACC3F7-E5C6-474E-9E68-F98029655CF8}"/>
              </a:ext>
            </a:extLst>
          </p:cNvPr>
          <p:cNvSpPr/>
          <p:nvPr userDrawn="1"/>
        </p:nvSpPr>
        <p:spPr>
          <a:xfrm>
            <a:off x="647700" y="2368550"/>
            <a:ext cx="2083389" cy="488950"/>
          </a:xfrm>
          <a:prstGeom prst="roundRect">
            <a:avLst>
              <a:gd name="adj" fmla="val 6927"/>
            </a:avLst>
          </a:prstGeom>
          <a:solidFill>
            <a:srgbClr val="2C3C8A"/>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Ins="90000" rtlCol="0" anchor="ctr"/>
          <a:lstStyle/>
          <a:p>
            <a:pPr algn="l"/>
            <a:r>
              <a:rPr lang="en-US" sz="2500" b="1" i="0" err="1">
                <a:solidFill>
                  <a:srgbClr val="FFFFFF"/>
                </a:solidFill>
                <a:latin typeface="Verdana" panose="020B0604030504040204" pitchFamily="34" charset="0"/>
                <a:ea typeface="Verdana" panose="020B0604030504040204" pitchFamily="34" charset="0"/>
                <a:cs typeface="Verdana" panose="020B0604030504040204" pitchFamily="34" charset="0"/>
              </a:rPr>
              <a:t>een</a:t>
            </a:r>
            <a:r>
              <a:rPr lang="en-US" sz="2500" b="1" i="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en-US" sz="2500" b="1" i="0" err="1">
                <a:solidFill>
                  <a:srgbClr val="FFFFFF"/>
                </a:solidFill>
                <a:latin typeface="Verdana" panose="020B0604030504040204" pitchFamily="34" charset="0"/>
                <a:ea typeface="Verdana" panose="020B0604030504040204" pitchFamily="34" charset="0"/>
                <a:cs typeface="Verdana" panose="020B0604030504040204" pitchFamily="34" charset="0"/>
              </a:rPr>
              <a:t>lengte</a:t>
            </a:r>
            <a:endParaRPr lang="en-US" sz="2500" b="1" i="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Afgeronde rechthoek 11">
            <a:extLst>
              <a:ext uri="{FF2B5EF4-FFF2-40B4-BE49-F238E27FC236}">
                <a16:creationId xmlns:a16="http://schemas.microsoft.com/office/drawing/2014/main" id="{2B652FBC-75DA-4E49-901A-1AC8B19B2112}"/>
              </a:ext>
            </a:extLst>
          </p:cNvPr>
          <p:cNvSpPr/>
          <p:nvPr userDrawn="1"/>
        </p:nvSpPr>
        <p:spPr>
          <a:xfrm>
            <a:off x="644524" y="3444875"/>
            <a:ext cx="2540110" cy="231775"/>
          </a:xfrm>
          <a:prstGeom prst="roundRect">
            <a:avLst>
              <a:gd name="adj" fmla="val 6927"/>
            </a:avLst>
          </a:prstGeom>
          <a:solidFill>
            <a:srgbClr val="ECE31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l"/>
            <a:r>
              <a:rPr lang="en-US" sz="900" b="0" i="0" err="1">
                <a:solidFill>
                  <a:srgbClr val="2C3C8A"/>
                </a:solidFill>
                <a:latin typeface="Verdana" panose="020B0604030504040204" pitchFamily="34" charset="0"/>
                <a:ea typeface="Verdana" panose="020B0604030504040204" pitchFamily="34" charset="0"/>
                <a:cs typeface="Verdana" panose="020B0604030504040204" pitchFamily="34" charset="0"/>
              </a:rPr>
              <a:t>Afdeling</a:t>
            </a:r>
            <a:r>
              <a:rPr lang="en-US" sz="900" b="0" i="0">
                <a:solidFill>
                  <a:srgbClr val="2C3C8A"/>
                </a:solidFill>
                <a:latin typeface="Verdana" panose="020B0604030504040204" pitchFamily="34" charset="0"/>
                <a:ea typeface="Verdana" panose="020B0604030504040204" pitchFamily="34" charset="0"/>
                <a:cs typeface="Verdana" panose="020B0604030504040204" pitchFamily="34" charset="0"/>
              </a:rPr>
              <a:t> </a:t>
            </a:r>
            <a:r>
              <a:rPr lang="en-US" sz="900" b="0" i="0" err="1">
                <a:solidFill>
                  <a:srgbClr val="2C3C8A"/>
                </a:solidFill>
                <a:latin typeface="Verdana" panose="020B0604030504040204" pitchFamily="34" charset="0"/>
                <a:ea typeface="Verdana" panose="020B0604030504040204" pitchFamily="34" charset="0"/>
                <a:cs typeface="Verdana" panose="020B0604030504040204" pitchFamily="34" charset="0"/>
              </a:rPr>
              <a:t>communicatie</a:t>
            </a:r>
            <a:r>
              <a:rPr lang="en-US" sz="900" b="0" i="0">
                <a:solidFill>
                  <a:srgbClr val="2C3C8A"/>
                </a:solidFill>
                <a:latin typeface="Verdana" panose="020B0604030504040204" pitchFamily="34" charset="0"/>
                <a:ea typeface="Verdana" panose="020B0604030504040204" pitchFamily="34" charset="0"/>
                <a:cs typeface="Verdana" panose="020B0604030504040204" pitchFamily="34" charset="0"/>
              </a:rPr>
              <a:t> / </a:t>
            </a:r>
            <a:r>
              <a:rPr lang="en-US" sz="900" b="0" i="0" err="1">
                <a:solidFill>
                  <a:srgbClr val="2C3C8A"/>
                </a:solidFill>
                <a:latin typeface="Verdana" panose="020B0604030504040204" pitchFamily="34" charset="0"/>
                <a:ea typeface="Verdana" panose="020B0604030504040204" pitchFamily="34" charset="0"/>
                <a:cs typeface="Verdana" panose="020B0604030504040204" pitchFamily="34" charset="0"/>
              </a:rPr>
              <a:t>november</a:t>
            </a:r>
            <a:r>
              <a:rPr lang="en-US" sz="900" b="0" i="0">
                <a:solidFill>
                  <a:srgbClr val="2C3C8A"/>
                </a:solidFill>
                <a:latin typeface="Verdana" panose="020B0604030504040204" pitchFamily="34" charset="0"/>
                <a:ea typeface="Verdana" panose="020B0604030504040204" pitchFamily="34" charset="0"/>
                <a:cs typeface="Verdana" panose="020B0604030504040204" pitchFamily="34" charset="0"/>
              </a:rPr>
              <a:t> 2019</a:t>
            </a:r>
          </a:p>
        </p:txBody>
      </p:sp>
      <p:sp>
        <p:nvSpPr>
          <p:cNvPr id="10" name="Afgeronde rechthoek 9">
            <a:extLst>
              <a:ext uri="{FF2B5EF4-FFF2-40B4-BE49-F238E27FC236}">
                <a16:creationId xmlns:a16="http://schemas.microsoft.com/office/drawing/2014/main" id="{E0E2E361-F461-2743-8447-688B00C1CA7B}"/>
              </a:ext>
            </a:extLst>
          </p:cNvPr>
          <p:cNvSpPr/>
          <p:nvPr userDrawn="1"/>
        </p:nvSpPr>
        <p:spPr>
          <a:xfrm>
            <a:off x="952499" y="1819275"/>
            <a:ext cx="2559766" cy="488950"/>
          </a:xfrm>
          <a:prstGeom prst="roundRect">
            <a:avLst>
              <a:gd name="adj" fmla="val 6927"/>
            </a:avLst>
          </a:prstGeom>
          <a:solidFill>
            <a:srgbClr val="2C3C8A"/>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Ins="90000" rtlCol="0" anchor="ctr"/>
          <a:lstStyle/>
          <a:p>
            <a:pPr algn="l"/>
            <a:r>
              <a:rPr lang="en-US" sz="2500" b="1" i="0">
                <a:solidFill>
                  <a:srgbClr val="FFFFFF"/>
                </a:solidFill>
                <a:latin typeface="Verdana" panose="020B0604030504040204" pitchFamily="34" charset="0"/>
                <a:ea typeface="Verdana" panose="020B0604030504040204" pitchFamily="34" charset="0"/>
                <a:cs typeface="Verdana" panose="020B0604030504040204" pitchFamily="34" charset="0"/>
              </a:rPr>
              <a:t>headline met</a:t>
            </a:r>
          </a:p>
        </p:txBody>
      </p:sp>
      <p:sp>
        <p:nvSpPr>
          <p:cNvPr id="13" name="Afgeronde rechthoek 12">
            <a:extLst>
              <a:ext uri="{FF2B5EF4-FFF2-40B4-BE49-F238E27FC236}">
                <a16:creationId xmlns:a16="http://schemas.microsoft.com/office/drawing/2014/main" id="{A7DCBD96-8630-8D4D-8B4F-8FD9A9298B38}"/>
              </a:ext>
            </a:extLst>
          </p:cNvPr>
          <p:cNvSpPr/>
          <p:nvPr userDrawn="1"/>
        </p:nvSpPr>
        <p:spPr>
          <a:xfrm>
            <a:off x="952499" y="2895600"/>
            <a:ext cx="2893205" cy="488950"/>
          </a:xfrm>
          <a:prstGeom prst="roundRect">
            <a:avLst>
              <a:gd name="adj" fmla="val 6927"/>
            </a:avLst>
          </a:prstGeom>
          <a:solidFill>
            <a:srgbClr val="4AAEE9"/>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Ins="90000" rtlCol="0" anchor="ctr"/>
          <a:lstStyle/>
          <a:p>
            <a:pPr algn="l"/>
            <a:r>
              <a:rPr lang="en-US" sz="2500" b="1" i="0">
                <a:solidFill>
                  <a:srgbClr val="FFFFFF"/>
                </a:solidFill>
                <a:latin typeface="Verdana" panose="020B0604030504040204" pitchFamily="34" charset="0"/>
                <a:ea typeface="Verdana" panose="020B0604030504040204" pitchFamily="34" charset="0"/>
                <a:cs typeface="Verdana" panose="020B0604030504040204" pitchFamily="34" charset="0"/>
              </a:rPr>
              <a:t>van </a:t>
            </a:r>
            <a:r>
              <a:rPr lang="en-US" sz="2500" b="1" i="0" err="1">
                <a:solidFill>
                  <a:srgbClr val="FFFFFF"/>
                </a:solidFill>
                <a:latin typeface="Verdana" panose="020B0604030504040204" pitchFamily="34" charset="0"/>
                <a:ea typeface="Verdana" panose="020B0604030504040204" pitchFamily="34" charset="0"/>
                <a:cs typeface="Verdana" panose="020B0604030504040204" pitchFamily="34" charset="0"/>
              </a:rPr>
              <a:t>drie</a:t>
            </a:r>
            <a:r>
              <a:rPr lang="en-US" sz="2500" b="1" i="0">
                <a:solidFill>
                  <a:srgbClr val="FFFFFF"/>
                </a:solidFill>
                <a:latin typeface="Verdana" panose="020B0604030504040204" pitchFamily="34" charset="0"/>
                <a:ea typeface="Verdana" panose="020B0604030504040204" pitchFamily="34" charset="0"/>
                <a:cs typeface="Verdana" panose="020B0604030504040204" pitchFamily="34" charset="0"/>
              </a:rPr>
              <a:t> regels</a:t>
            </a:r>
          </a:p>
        </p:txBody>
      </p:sp>
    </p:spTree>
    <p:extLst>
      <p:ext uri="{BB962C8B-B14F-4D97-AF65-F5344CB8AC3E}">
        <p14:creationId xmlns:p14="http://schemas.microsoft.com/office/powerpoint/2010/main" val="30710596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eldia_3_regels">
    <p:bg>
      <p:bgPr>
        <a:solidFill>
          <a:srgbClr val="FFFFFF"/>
        </a:solidFill>
        <a:effectLst/>
      </p:bgPr>
    </p:bg>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E0F7107D-7FD5-D546-B010-7DB74D866ECC}"/>
              </a:ext>
            </a:extLst>
          </p:cNvPr>
          <p:cNvSpPr>
            <a:spLocks noGrp="1"/>
          </p:cNvSpPr>
          <p:nvPr>
            <p:ph type="pic" sz="quarter" idx="10"/>
          </p:nvPr>
        </p:nvSpPr>
        <p:spPr>
          <a:xfrm>
            <a:off x="0" y="0"/>
            <a:ext cx="9144000" cy="3560763"/>
          </a:xfrm>
          <a:prstGeom prst="rect">
            <a:avLst/>
          </a:prstGeom>
        </p:spPr>
        <p:txBody>
          <a:bodyPr/>
          <a:lstStyle/>
          <a:p>
            <a:endParaRPr lang="en-US"/>
          </a:p>
        </p:txBody>
      </p:sp>
    </p:spTree>
    <p:extLst>
      <p:ext uri="{BB962C8B-B14F-4D97-AF65-F5344CB8AC3E}">
        <p14:creationId xmlns:p14="http://schemas.microsoft.com/office/powerpoint/2010/main" val="39842249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ekst + beeld rechts">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C77E687B-DF15-A34A-B01E-835BA2E23C52}"/>
              </a:ext>
            </a:extLst>
          </p:cNvPr>
          <p:cNvSpPr/>
          <p:nvPr userDrawn="1"/>
        </p:nvSpPr>
        <p:spPr>
          <a:xfrm>
            <a:off x="0" y="0"/>
            <a:ext cx="4571999" cy="4181015"/>
          </a:xfrm>
          <a:prstGeom prst="rect">
            <a:avLst/>
          </a:prstGeom>
          <a:solidFill>
            <a:srgbClr val="E8F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44809" y="349887"/>
            <a:ext cx="3473144" cy="451001"/>
          </a:xfrm>
          <a:prstGeom prst="rect">
            <a:avLst/>
          </a:prstGeom>
        </p:spPr>
        <p:txBody>
          <a:bodyPr lIns="0" tIns="46800" rIns="0" anchor="t" anchorCtr="0"/>
          <a:lstStyle>
            <a:lvl1pPr algn="l">
              <a:defRPr sz="2250"/>
            </a:lvl1pPr>
          </a:lstStyle>
          <a:p>
            <a:r>
              <a:rPr lang="nl-NL"/>
              <a:t>titel van de pagina </a:t>
            </a:r>
            <a:endParaRPr lang="en-US"/>
          </a:p>
        </p:txBody>
      </p:sp>
      <p:sp>
        <p:nvSpPr>
          <p:cNvPr id="13" name="Tijdelijke aanduiding voor afbeelding 12">
            <a:extLst>
              <a:ext uri="{FF2B5EF4-FFF2-40B4-BE49-F238E27FC236}">
                <a16:creationId xmlns:a16="http://schemas.microsoft.com/office/drawing/2014/main" id="{5FB03C8D-7A12-C54D-A526-6CA91D2A8B61}"/>
              </a:ext>
            </a:extLst>
          </p:cNvPr>
          <p:cNvSpPr>
            <a:spLocks noGrp="1"/>
          </p:cNvSpPr>
          <p:nvPr>
            <p:ph type="pic" sz="quarter" idx="10"/>
          </p:nvPr>
        </p:nvSpPr>
        <p:spPr>
          <a:xfrm>
            <a:off x="4571999" y="0"/>
            <a:ext cx="4572001" cy="4181015"/>
          </a:xfrm>
          <a:prstGeom prst="rect">
            <a:avLst/>
          </a:prstGeom>
        </p:spPr>
        <p:txBody>
          <a:bodyPr/>
          <a:lstStyle/>
          <a:p>
            <a:endParaRPr lang="en-US"/>
          </a:p>
        </p:txBody>
      </p:sp>
      <p:sp>
        <p:nvSpPr>
          <p:cNvPr id="6" name="Subtitle 2">
            <a:extLst>
              <a:ext uri="{FF2B5EF4-FFF2-40B4-BE49-F238E27FC236}">
                <a16:creationId xmlns:a16="http://schemas.microsoft.com/office/drawing/2014/main" id="{027BCF00-51B8-8C4A-A320-5FCDAFE241EB}"/>
              </a:ext>
            </a:extLst>
          </p:cNvPr>
          <p:cNvSpPr>
            <a:spLocks noGrp="1"/>
          </p:cNvSpPr>
          <p:nvPr>
            <p:ph type="subTitle" idx="1"/>
          </p:nvPr>
        </p:nvSpPr>
        <p:spPr>
          <a:xfrm>
            <a:off x="644809" y="964850"/>
            <a:ext cx="3473144" cy="2818874"/>
          </a:xfrm>
          <a:prstGeom prst="rect">
            <a:avLst/>
          </a:prstGeom>
        </p:spPr>
        <p:txBody>
          <a:bodyPr lIns="0" rIns="0" anchor="t" anchorCtr="0"/>
          <a:lstStyle>
            <a:lvl1pPr marL="0" indent="0" algn="l">
              <a:lnSpc>
                <a:spcPts val="1740"/>
              </a:lnSpc>
              <a:buNone/>
              <a:defRPr sz="1100" b="0" i="0">
                <a:solidFill>
                  <a:srgbClr val="2C3C8A"/>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endParaRPr lang="en-US"/>
          </a:p>
        </p:txBody>
      </p:sp>
    </p:spTree>
    <p:extLst>
      <p:ext uri="{BB962C8B-B14F-4D97-AF65-F5344CB8AC3E}">
        <p14:creationId xmlns:p14="http://schemas.microsoft.com/office/powerpoint/2010/main" val="1217378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Tekst + beeld recht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4809" y="349887"/>
            <a:ext cx="3473144" cy="451001"/>
          </a:xfrm>
          <a:prstGeom prst="rect">
            <a:avLst/>
          </a:prstGeom>
        </p:spPr>
        <p:txBody>
          <a:bodyPr lIns="0" tIns="46800" rIns="0" anchor="t" anchorCtr="0"/>
          <a:lstStyle>
            <a:lvl1pPr algn="l">
              <a:defRPr sz="2250"/>
            </a:lvl1pPr>
          </a:lstStyle>
          <a:p>
            <a:r>
              <a:rPr lang="nl-NL"/>
              <a:t>titel van de pagina </a:t>
            </a:r>
            <a:endParaRPr lang="en-US"/>
          </a:p>
        </p:txBody>
      </p:sp>
      <p:sp>
        <p:nvSpPr>
          <p:cNvPr id="13" name="Tijdelijke aanduiding voor afbeelding 12">
            <a:extLst>
              <a:ext uri="{FF2B5EF4-FFF2-40B4-BE49-F238E27FC236}">
                <a16:creationId xmlns:a16="http://schemas.microsoft.com/office/drawing/2014/main" id="{5FB03C8D-7A12-C54D-A526-6CA91D2A8B61}"/>
              </a:ext>
            </a:extLst>
          </p:cNvPr>
          <p:cNvSpPr>
            <a:spLocks noGrp="1"/>
          </p:cNvSpPr>
          <p:nvPr>
            <p:ph type="pic" sz="quarter" idx="10"/>
          </p:nvPr>
        </p:nvSpPr>
        <p:spPr>
          <a:xfrm>
            <a:off x="1" y="0"/>
            <a:ext cx="9159902" cy="5143500"/>
          </a:xfrm>
          <a:prstGeom prst="rect">
            <a:avLst/>
          </a:prstGeom>
        </p:spPr>
        <p:txBody>
          <a:bodyPr/>
          <a:lstStyle/>
          <a:p>
            <a:endParaRPr lang="en-US"/>
          </a:p>
        </p:txBody>
      </p:sp>
      <p:sp>
        <p:nvSpPr>
          <p:cNvPr id="6" name="Subtitle 2">
            <a:extLst>
              <a:ext uri="{FF2B5EF4-FFF2-40B4-BE49-F238E27FC236}">
                <a16:creationId xmlns:a16="http://schemas.microsoft.com/office/drawing/2014/main" id="{027BCF00-51B8-8C4A-A320-5FCDAFE241EB}"/>
              </a:ext>
            </a:extLst>
          </p:cNvPr>
          <p:cNvSpPr>
            <a:spLocks noGrp="1"/>
          </p:cNvSpPr>
          <p:nvPr>
            <p:ph type="subTitle" idx="1"/>
          </p:nvPr>
        </p:nvSpPr>
        <p:spPr>
          <a:xfrm>
            <a:off x="644809" y="964850"/>
            <a:ext cx="3473144" cy="2818874"/>
          </a:xfrm>
          <a:prstGeom prst="rect">
            <a:avLst/>
          </a:prstGeom>
        </p:spPr>
        <p:txBody>
          <a:bodyPr lIns="0" rIns="0" anchor="t" anchorCtr="0"/>
          <a:lstStyle>
            <a:lvl1pPr marL="0" indent="0" algn="l">
              <a:lnSpc>
                <a:spcPts val="1740"/>
              </a:lnSpc>
              <a:buNone/>
              <a:defRPr sz="1100" b="0" i="0">
                <a:solidFill>
                  <a:srgbClr val="2C3C8A"/>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endParaRPr lang="en-US"/>
          </a:p>
        </p:txBody>
      </p:sp>
    </p:spTree>
    <p:extLst>
      <p:ext uri="{BB962C8B-B14F-4D97-AF65-F5344CB8AC3E}">
        <p14:creationId xmlns:p14="http://schemas.microsoft.com/office/powerpoint/2010/main" val="3823097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ekst + kader">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C77E687B-DF15-A34A-B01E-835BA2E23C52}"/>
              </a:ext>
            </a:extLst>
          </p:cNvPr>
          <p:cNvSpPr/>
          <p:nvPr userDrawn="1"/>
        </p:nvSpPr>
        <p:spPr>
          <a:xfrm>
            <a:off x="0" y="0"/>
            <a:ext cx="9144000" cy="4181015"/>
          </a:xfrm>
          <a:prstGeom prst="rect">
            <a:avLst/>
          </a:prstGeom>
          <a:solidFill>
            <a:srgbClr val="8BD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BD2CE"/>
              </a:solidFill>
            </a:endParaRPr>
          </a:p>
        </p:txBody>
      </p:sp>
      <p:sp>
        <p:nvSpPr>
          <p:cNvPr id="2" name="Title 1"/>
          <p:cNvSpPr>
            <a:spLocks noGrp="1"/>
          </p:cNvSpPr>
          <p:nvPr>
            <p:ph type="ctrTitle" hasCustomPrompt="1"/>
          </p:nvPr>
        </p:nvSpPr>
        <p:spPr>
          <a:xfrm>
            <a:off x="644809" y="349887"/>
            <a:ext cx="4992940" cy="760005"/>
          </a:xfrm>
          <a:prstGeom prst="rect">
            <a:avLst/>
          </a:prstGeom>
        </p:spPr>
        <p:txBody>
          <a:bodyPr lIns="0" tIns="46800" rIns="0" anchor="t" anchorCtr="0"/>
          <a:lstStyle>
            <a:lvl1pPr algn="l">
              <a:defRPr sz="2250">
                <a:solidFill>
                  <a:schemeClr val="bg1"/>
                </a:solidFill>
              </a:defRPr>
            </a:lvl1pPr>
          </a:lstStyle>
          <a:p>
            <a:r>
              <a:rPr lang="nl-NL"/>
              <a:t>titel van de pagina </a:t>
            </a:r>
            <a:br>
              <a:rPr lang="nl-NL"/>
            </a:br>
            <a:r>
              <a:rPr lang="nl-NL"/>
              <a:t>over twee regels</a:t>
            </a:r>
            <a:endParaRPr lang="en-US"/>
          </a:p>
        </p:txBody>
      </p:sp>
      <p:sp>
        <p:nvSpPr>
          <p:cNvPr id="3" name="Subtitle 2"/>
          <p:cNvSpPr>
            <a:spLocks noGrp="1"/>
          </p:cNvSpPr>
          <p:nvPr>
            <p:ph type="subTitle" idx="1" hasCustomPrompt="1"/>
          </p:nvPr>
        </p:nvSpPr>
        <p:spPr>
          <a:xfrm>
            <a:off x="644400" y="1286466"/>
            <a:ext cx="4992940" cy="2484646"/>
          </a:xfrm>
          <a:prstGeom prst="rect">
            <a:avLst/>
          </a:prstGeom>
        </p:spPr>
        <p:txBody>
          <a:bodyPr lIns="0" rIns="0" anchor="t" anchorCtr="0"/>
          <a:lstStyle>
            <a:lvl1pPr marL="0" indent="0" algn="l">
              <a:lnSpc>
                <a:spcPts val="1740"/>
              </a:lnSpc>
              <a:buNone/>
              <a:defRPr sz="1800" b="0" i="0">
                <a:solidFill>
                  <a:srgbClr val="2C3C8A"/>
                </a:solidFill>
                <a:latin typeface="Verdana" panose="020B0604030504040204" pitchFamily="34" charset="0"/>
                <a:ea typeface="Verdana" panose="020B0604030504040204" pitchFamily="34" charset="0"/>
                <a:cs typeface="Verdana" panose="020B0604030504040204" pitchFamily="34" charset="0"/>
              </a:defRPr>
            </a:lvl1pPr>
            <a:lvl2pPr marL="36000" indent="-180000" algn="l">
              <a:lnSpc>
                <a:spcPts val="1740"/>
              </a:lnSpc>
              <a:buFont typeface="Arial" panose="020B0604020202020204" pitchFamily="34" charset="0"/>
              <a:buChar char="•"/>
              <a:defRPr sz="1450" b="0" i="0">
                <a:solidFill>
                  <a:srgbClr val="2C3C8A"/>
                </a:solidFill>
                <a:latin typeface="Verdana" panose="020B0604030504040204" pitchFamily="34" charset="0"/>
                <a:ea typeface="Verdana" panose="020B0604030504040204" pitchFamily="34" charset="0"/>
                <a:cs typeface="Verdana" panose="020B0604030504040204" pitchFamily="34" charset="0"/>
              </a:defRPr>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err="1"/>
              <a:t>Klik</a:t>
            </a:r>
            <a:r>
              <a:rPr lang="en-US"/>
              <a:t> </a:t>
            </a:r>
            <a:r>
              <a:rPr lang="en-US" err="1"/>
              <a:t>hier</a:t>
            </a:r>
            <a:r>
              <a:rPr lang="en-US"/>
              <a:t> om </a:t>
            </a:r>
            <a:r>
              <a:rPr lang="en-US" err="1"/>
              <a:t>tekst</a:t>
            </a:r>
            <a:r>
              <a:rPr lang="en-US"/>
              <a:t> toe te </a:t>
            </a:r>
            <a:r>
              <a:rPr lang="en-US" err="1"/>
              <a:t>veogen</a:t>
            </a:r>
            <a:endParaRPr lang="en-US"/>
          </a:p>
        </p:txBody>
      </p:sp>
      <p:sp useBgFill="1">
        <p:nvSpPr>
          <p:cNvPr id="7" name="Slide Number Placeholder 5">
            <a:extLst>
              <a:ext uri="{FF2B5EF4-FFF2-40B4-BE49-F238E27FC236}">
                <a16:creationId xmlns:a16="http://schemas.microsoft.com/office/drawing/2014/main" id="{FC2916D6-4D83-0B47-8564-AF04120E1228}"/>
              </a:ext>
            </a:extLst>
          </p:cNvPr>
          <p:cNvSpPr>
            <a:spLocks noGrp="1"/>
          </p:cNvSpPr>
          <p:nvPr>
            <p:ph type="sldNum" sz="quarter" idx="4"/>
          </p:nvPr>
        </p:nvSpPr>
        <p:spPr>
          <a:xfrm>
            <a:off x="481691" y="4571320"/>
            <a:ext cx="2359479" cy="273844"/>
          </a:xfrm>
          <a:prstGeom prst="rect">
            <a:avLst/>
          </a:prstGeom>
        </p:spPr>
        <p:txBody>
          <a:bodyPr/>
          <a:lstStyle>
            <a:lvl1pPr>
              <a:defRPr sz="900" b="0" i="0">
                <a:solidFill>
                  <a:srgbClr val="4A3C8A"/>
                </a:solidFill>
                <a:latin typeface="Verdana" panose="020B0604030504040204" pitchFamily="34" charset="0"/>
                <a:ea typeface="Verdana" panose="020B0604030504040204" pitchFamily="34" charset="0"/>
                <a:cs typeface="Verdana" panose="020B0604030504040204" pitchFamily="34" charset="0"/>
              </a:defRPr>
            </a:lvl1pPr>
          </a:lstStyle>
          <a:p>
            <a:fld id="{CAB3F3A3-2B51-914A-B6DA-483548946B36}" type="slidenum">
              <a:rPr lang="en-US" smtClean="0"/>
              <a:pPr/>
              <a:t>‹nr.›</a:t>
            </a:fld>
            <a:r>
              <a:rPr lang="en-US"/>
              <a:t>    </a:t>
            </a:r>
            <a:r>
              <a:rPr lang="en-US">
                <a:solidFill>
                  <a:srgbClr val="4AAEE9"/>
                </a:solidFill>
              </a:rPr>
              <a:t>headline </a:t>
            </a:r>
            <a:r>
              <a:rPr lang="en-US" err="1">
                <a:solidFill>
                  <a:srgbClr val="4AAEE9"/>
                </a:solidFill>
              </a:rPr>
              <a:t>va</a:t>
            </a:r>
            <a:r>
              <a:rPr lang="en-US">
                <a:solidFill>
                  <a:srgbClr val="4AAEE9"/>
                </a:solidFill>
              </a:rPr>
              <a:t> </a:t>
            </a:r>
            <a:r>
              <a:rPr lang="en-US" err="1">
                <a:solidFill>
                  <a:srgbClr val="4AAEE9"/>
                </a:solidFill>
              </a:rPr>
              <a:t>presentatie</a:t>
            </a:r>
            <a:endParaRPr lang="en-US">
              <a:solidFill>
                <a:srgbClr val="4AAEE9"/>
              </a:solidFill>
            </a:endParaRPr>
          </a:p>
        </p:txBody>
      </p:sp>
    </p:spTree>
    <p:extLst>
      <p:ext uri="{BB962C8B-B14F-4D97-AF65-F5344CB8AC3E}">
        <p14:creationId xmlns:p14="http://schemas.microsoft.com/office/powerpoint/2010/main" val="32266168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Titel + tekst">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8DC8DBFD-DF4F-4763-A5ED-7A3EF9C6BC62}"/>
              </a:ext>
            </a:extLst>
          </p:cNvPr>
          <p:cNvPicPr>
            <a:picLocks noChangeAspect="1"/>
          </p:cNvPicPr>
          <p:nvPr userDrawn="1"/>
        </p:nvPicPr>
        <p:blipFill>
          <a:blip r:embed="rId2"/>
          <a:stretch>
            <a:fillRect/>
          </a:stretch>
        </p:blipFill>
        <p:spPr>
          <a:xfrm>
            <a:off x="0" y="-10639"/>
            <a:ext cx="9144000" cy="4181855"/>
          </a:xfrm>
          <a:prstGeom prst="rect">
            <a:avLst/>
          </a:prstGeom>
        </p:spPr>
      </p:pic>
      <p:sp>
        <p:nvSpPr>
          <p:cNvPr id="2" name="Title 1"/>
          <p:cNvSpPr>
            <a:spLocks noGrp="1"/>
          </p:cNvSpPr>
          <p:nvPr>
            <p:ph type="ctrTitle" hasCustomPrompt="1"/>
          </p:nvPr>
        </p:nvSpPr>
        <p:spPr>
          <a:xfrm>
            <a:off x="644809" y="349887"/>
            <a:ext cx="4992940" cy="760005"/>
          </a:xfrm>
          <a:prstGeom prst="rect">
            <a:avLst/>
          </a:prstGeom>
        </p:spPr>
        <p:txBody>
          <a:bodyPr lIns="0" tIns="46800" rIns="0" anchor="t" anchorCtr="0"/>
          <a:lstStyle>
            <a:lvl1pPr algn="l">
              <a:defRPr sz="2250">
                <a:solidFill>
                  <a:schemeClr val="bg1"/>
                </a:solidFill>
              </a:defRPr>
            </a:lvl1pPr>
          </a:lstStyle>
          <a:p>
            <a:r>
              <a:rPr lang="nl-NL"/>
              <a:t>titel van de pagina </a:t>
            </a:r>
            <a:br>
              <a:rPr lang="nl-NL"/>
            </a:br>
            <a:r>
              <a:rPr lang="nl-NL"/>
              <a:t>over twee regels</a:t>
            </a:r>
            <a:endParaRPr lang="en-US"/>
          </a:p>
        </p:txBody>
      </p:sp>
      <p:sp>
        <p:nvSpPr>
          <p:cNvPr id="3" name="Subtitle 2"/>
          <p:cNvSpPr>
            <a:spLocks noGrp="1"/>
          </p:cNvSpPr>
          <p:nvPr>
            <p:ph type="subTitle" idx="1" hasCustomPrompt="1"/>
          </p:nvPr>
        </p:nvSpPr>
        <p:spPr>
          <a:xfrm>
            <a:off x="644400" y="1286466"/>
            <a:ext cx="4992940" cy="2484646"/>
          </a:xfrm>
          <a:prstGeom prst="rect">
            <a:avLst/>
          </a:prstGeom>
        </p:spPr>
        <p:txBody>
          <a:bodyPr lIns="0" rIns="0" anchor="t" anchorCtr="0"/>
          <a:lstStyle>
            <a:lvl1pPr marL="0" indent="0" algn="l">
              <a:lnSpc>
                <a:spcPts val="1740"/>
              </a:lnSpc>
              <a:buNone/>
              <a:defRPr sz="1800" b="0" i="0">
                <a:solidFill>
                  <a:srgbClr val="2C3C8A"/>
                </a:solidFill>
                <a:latin typeface="Verdana" panose="020B0604030504040204" pitchFamily="34" charset="0"/>
                <a:ea typeface="Verdana" panose="020B0604030504040204" pitchFamily="34" charset="0"/>
                <a:cs typeface="Verdana" panose="020B0604030504040204" pitchFamily="34" charset="0"/>
              </a:defRPr>
            </a:lvl1pPr>
            <a:lvl2pPr marL="36000" indent="-180000" algn="l">
              <a:lnSpc>
                <a:spcPts val="1740"/>
              </a:lnSpc>
              <a:buFont typeface="Arial" panose="020B0604020202020204" pitchFamily="34" charset="0"/>
              <a:buChar char="•"/>
              <a:defRPr sz="1450" b="0" i="0">
                <a:solidFill>
                  <a:srgbClr val="2C3C8A"/>
                </a:solidFill>
                <a:latin typeface="Verdana" panose="020B0604030504040204" pitchFamily="34" charset="0"/>
                <a:ea typeface="Verdana" panose="020B0604030504040204" pitchFamily="34" charset="0"/>
                <a:cs typeface="Verdana" panose="020B0604030504040204" pitchFamily="34" charset="0"/>
              </a:defRPr>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err="1"/>
              <a:t>Klik</a:t>
            </a:r>
            <a:r>
              <a:rPr lang="en-US"/>
              <a:t> </a:t>
            </a:r>
            <a:r>
              <a:rPr lang="en-US" err="1"/>
              <a:t>hier</a:t>
            </a:r>
            <a:r>
              <a:rPr lang="en-US"/>
              <a:t> om </a:t>
            </a:r>
            <a:r>
              <a:rPr lang="en-US" err="1"/>
              <a:t>tekst</a:t>
            </a:r>
            <a:r>
              <a:rPr lang="en-US"/>
              <a:t> toe te </a:t>
            </a:r>
            <a:r>
              <a:rPr lang="en-US" err="1"/>
              <a:t>voegen</a:t>
            </a:r>
            <a:endParaRPr lang="en-US"/>
          </a:p>
          <a:p>
            <a:endParaRPr lang="en-US"/>
          </a:p>
        </p:txBody>
      </p:sp>
      <p:sp useBgFill="1">
        <p:nvSpPr>
          <p:cNvPr id="7" name="Slide Number Placeholder 5">
            <a:extLst>
              <a:ext uri="{FF2B5EF4-FFF2-40B4-BE49-F238E27FC236}">
                <a16:creationId xmlns:a16="http://schemas.microsoft.com/office/drawing/2014/main" id="{FC2916D6-4D83-0B47-8564-AF04120E1228}"/>
              </a:ext>
            </a:extLst>
          </p:cNvPr>
          <p:cNvSpPr>
            <a:spLocks noGrp="1"/>
          </p:cNvSpPr>
          <p:nvPr>
            <p:ph type="sldNum" sz="quarter" idx="4"/>
          </p:nvPr>
        </p:nvSpPr>
        <p:spPr>
          <a:xfrm>
            <a:off x="481691" y="4571320"/>
            <a:ext cx="2359479" cy="273844"/>
          </a:xfrm>
          <a:prstGeom prst="rect">
            <a:avLst/>
          </a:prstGeom>
        </p:spPr>
        <p:txBody>
          <a:bodyPr/>
          <a:lstStyle>
            <a:lvl1pPr>
              <a:defRPr sz="900" b="0" i="0">
                <a:solidFill>
                  <a:srgbClr val="4A3C8A"/>
                </a:solidFill>
                <a:latin typeface="Verdana" panose="020B0604030504040204" pitchFamily="34" charset="0"/>
                <a:ea typeface="Verdana" panose="020B0604030504040204" pitchFamily="34" charset="0"/>
                <a:cs typeface="Verdana" panose="020B0604030504040204" pitchFamily="34" charset="0"/>
              </a:defRPr>
            </a:lvl1pPr>
          </a:lstStyle>
          <a:p>
            <a:fld id="{CAB3F3A3-2B51-914A-B6DA-483548946B36}" type="slidenum">
              <a:rPr lang="en-US" smtClean="0"/>
              <a:pPr/>
              <a:t>‹nr.›</a:t>
            </a:fld>
            <a:r>
              <a:rPr lang="en-US"/>
              <a:t>    </a:t>
            </a:r>
            <a:r>
              <a:rPr lang="en-US">
                <a:solidFill>
                  <a:srgbClr val="4AAEE9"/>
                </a:solidFill>
              </a:rPr>
              <a:t>headline </a:t>
            </a:r>
            <a:r>
              <a:rPr lang="en-US" err="1">
                <a:solidFill>
                  <a:srgbClr val="4AAEE9"/>
                </a:solidFill>
              </a:rPr>
              <a:t>va</a:t>
            </a:r>
            <a:r>
              <a:rPr lang="en-US">
                <a:solidFill>
                  <a:srgbClr val="4AAEE9"/>
                </a:solidFill>
              </a:rPr>
              <a:t> </a:t>
            </a:r>
            <a:r>
              <a:rPr lang="en-US" err="1">
                <a:solidFill>
                  <a:srgbClr val="4AAEE9"/>
                </a:solidFill>
              </a:rPr>
              <a:t>presentatie</a:t>
            </a:r>
            <a:endParaRPr lang="en-US">
              <a:solidFill>
                <a:srgbClr val="4AAEE9"/>
              </a:solidFill>
            </a:endParaRPr>
          </a:p>
        </p:txBody>
      </p:sp>
    </p:spTree>
    <p:extLst>
      <p:ext uri="{BB962C8B-B14F-4D97-AF65-F5344CB8AC3E}">
        <p14:creationId xmlns:p14="http://schemas.microsoft.com/office/powerpoint/2010/main" val="30851261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el + video">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C77E687B-DF15-A34A-B01E-835BA2E23C52}"/>
              </a:ext>
            </a:extLst>
          </p:cNvPr>
          <p:cNvSpPr/>
          <p:nvPr userDrawn="1"/>
        </p:nvSpPr>
        <p:spPr>
          <a:xfrm>
            <a:off x="0" y="0"/>
            <a:ext cx="9144000" cy="4181015"/>
          </a:xfrm>
          <a:prstGeom prst="rect">
            <a:avLst/>
          </a:prstGeom>
          <a:solidFill>
            <a:srgbClr val="E8F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BD2CE"/>
              </a:solidFill>
            </a:endParaRPr>
          </a:p>
        </p:txBody>
      </p:sp>
      <p:sp>
        <p:nvSpPr>
          <p:cNvPr id="2" name="Title 1"/>
          <p:cNvSpPr>
            <a:spLocks noGrp="1"/>
          </p:cNvSpPr>
          <p:nvPr>
            <p:ph type="ctrTitle" hasCustomPrompt="1"/>
          </p:nvPr>
        </p:nvSpPr>
        <p:spPr>
          <a:xfrm>
            <a:off x="644809" y="349888"/>
            <a:ext cx="4992940" cy="463614"/>
          </a:xfrm>
          <a:prstGeom prst="rect">
            <a:avLst/>
          </a:prstGeom>
        </p:spPr>
        <p:txBody>
          <a:bodyPr lIns="0" tIns="46800" rIns="0" anchor="t" anchorCtr="0"/>
          <a:lstStyle>
            <a:lvl1pPr algn="l">
              <a:defRPr sz="2250">
                <a:solidFill>
                  <a:srgbClr val="2C3C8A"/>
                </a:solidFill>
              </a:defRPr>
            </a:lvl1pPr>
          </a:lstStyle>
          <a:p>
            <a:r>
              <a:rPr lang="nl-NL"/>
              <a:t>titel van de video</a:t>
            </a:r>
            <a:endParaRPr lang="en-US"/>
          </a:p>
        </p:txBody>
      </p:sp>
      <p:sp>
        <p:nvSpPr>
          <p:cNvPr id="8" name="Slide Number Placeholder 5">
            <a:extLst>
              <a:ext uri="{FF2B5EF4-FFF2-40B4-BE49-F238E27FC236}">
                <a16:creationId xmlns:a16="http://schemas.microsoft.com/office/drawing/2014/main" id="{15B34F53-95BD-7C40-8AFE-E57E1D20186E}"/>
              </a:ext>
            </a:extLst>
          </p:cNvPr>
          <p:cNvSpPr>
            <a:spLocks noGrp="1"/>
          </p:cNvSpPr>
          <p:nvPr>
            <p:ph type="sldNum" sz="quarter" idx="4"/>
          </p:nvPr>
        </p:nvSpPr>
        <p:spPr>
          <a:xfrm>
            <a:off x="481691" y="4571320"/>
            <a:ext cx="2359479" cy="273844"/>
          </a:xfrm>
          <a:prstGeom prst="rect">
            <a:avLst/>
          </a:prstGeom>
        </p:spPr>
        <p:txBody>
          <a:bodyPr/>
          <a:lstStyle>
            <a:lvl1pPr>
              <a:defRPr sz="900" b="0" i="0">
                <a:solidFill>
                  <a:srgbClr val="4A3C8A"/>
                </a:solidFill>
                <a:latin typeface="Verdana" panose="020B0604030504040204" pitchFamily="34" charset="0"/>
                <a:ea typeface="Verdana" panose="020B0604030504040204" pitchFamily="34" charset="0"/>
                <a:cs typeface="Verdana" panose="020B0604030504040204" pitchFamily="34" charset="0"/>
              </a:defRPr>
            </a:lvl1pPr>
          </a:lstStyle>
          <a:p>
            <a:fld id="{CAB3F3A3-2B51-914A-B6DA-483548946B36}" type="slidenum">
              <a:rPr lang="en-US" smtClean="0"/>
              <a:pPr/>
              <a:t>‹nr.›</a:t>
            </a:fld>
            <a:r>
              <a:rPr lang="en-US"/>
              <a:t>    </a:t>
            </a:r>
            <a:r>
              <a:rPr lang="en-US">
                <a:solidFill>
                  <a:srgbClr val="4AAEE9"/>
                </a:solidFill>
              </a:rPr>
              <a:t>headline van </a:t>
            </a:r>
            <a:r>
              <a:rPr lang="en-US" err="1">
                <a:solidFill>
                  <a:srgbClr val="4AAEE9"/>
                </a:solidFill>
              </a:rPr>
              <a:t>presentatie</a:t>
            </a:r>
            <a:endParaRPr lang="en-US">
              <a:solidFill>
                <a:srgbClr val="4AAEE9"/>
              </a:solidFill>
            </a:endParaRPr>
          </a:p>
        </p:txBody>
      </p:sp>
      <p:sp>
        <p:nvSpPr>
          <p:cNvPr id="7" name="Tijdelijke aanduiding voor media 6">
            <a:extLst>
              <a:ext uri="{FF2B5EF4-FFF2-40B4-BE49-F238E27FC236}">
                <a16:creationId xmlns:a16="http://schemas.microsoft.com/office/drawing/2014/main" id="{843571A0-8306-A34B-A082-DA0770CD9DED}"/>
              </a:ext>
            </a:extLst>
          </p:cNvPr>
          <p:cNvSpPr>
            <a:spLocks noGrp="1"/>
          </p:cNvSpPr>
          <p:nvPr>
            <p:ph type="media" sz="quarter" idx="10" hasCustomPrompt="1"/>
          </p:nvPr>
        </p:nvSpPr>
        <p:spPr>
          <a:xfrm>
            <a:off x="1979613" y="965200"/>
            <a:ext cx="5114925" cy="2900363"/>
          </a:xfrm>
          <a:prstGeom prst="rect">
            <a:avLst/>
          </a:prstGeo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r>
              <a:rPr lang="en-US" err="1"/>
              <a:t>Voeg</a:t>
            </a:r>
            <a:r>
              <a:rPr lang="en-US"/>
              <a:t> </a:t>
            </a:r>
            <a:r>
              <a:rPr lang="en-US" err="1"/>
              <a:t>hier</a:t>
            </a:r>
            <a:r>
              <a:rPr lang="en-US"/>
              <a:t> </a:t>
            </a:r>
            <a:r>
              <a:rPr lang="en-US" err="1"/>
              <a:t>een</a:t>
            </a:r>
            <a:r>
              <a:rPr lang="en-US"/>
              <a:t> video toe</a:t>
            </a:r>
          </a:p>
        </p:txBody>
      </p:sp>
    </p:spTree>
    <p:extLst>
      <p:ext uri="{BB962C8B-B14F-4D97-AF65-F5344CB8AC3E}">
        <p14:creationId xmlns:p14="http://schemas.microsoft.com/office/powerpoint/2010/main" val="2411973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_3 -  2 regels">
    <p:bg>
      <p:bgPr>
        <a:solidFill>
          <a:srgbClr val="FFFFFF"/>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A0E8AFBB-82C1-4E8D-BC14-F5B4DB3EE5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000" y="-1"/>
            <a:ext cx="9179858" cy="3614569"/>
          </a:xfrm>
          <a:prstGeom prst="rect">
            <a:avLst/>
          </a:prstGeom>
        </p:spPr>
      </p:pic>
      <p:sp>
        <p:nvSpPr>
          <p:cNvPr id="8" name="Titel 1">
            <a:extLst>
              <a:ext uri="{FF2B5EF4-FFF2-40B4-BE49-F238E27FC236}">
                <a16:creationId xmlns:a16="http://schemas.microsoft.com/office/drawing/2014/main" id="{9B9C6F4E-7E69-45BF-91DF-B5B112A4663F}"/>
              </a:ext>
            </a:extLst>
          </p:cNvPr>
          <p:cNvSpPr>
            <a:spLocks noGrp="1"/>
          </p:cNvSpPr>
          <p:nvPr>
            <p:ph type="ctrTitle" hasCustomPrompt="1"/>
          </p:nvPr>
        </p:nvSpPr>
        <p:spPr>
          <a:xfrm>
            <a:off x="702000" y="2331101"/>
            <a:ext cx="3433526" cy="514599"/>
          </a:xfrm>
          <a:prstGeom prst="roundRect">
            <a:avLst/>
          </a:prstGeom>
          <a:solidFill>
            <a:srgbClr val="2C3C8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44000" rIns="144000" bIns="72000" rtlCol="0" anchor="ctr" anchorCtr="0">
            <a:spAutoFit/>
          </a:bodyPr>
          <a:lstStyle>
            <a:lvl1pPr>
              <a:defRPr lang="nl-NL" sz="2500" dirty="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lvl="0" defTabSz="685800"/>
            <a:r>
              <a:rPr lang="nl-NL" dirty="0"/>
              <a:t>headline met een</a:t>
            </a:r>
          </a:p>
        </p:txBody>
      </p:sp>
      <p:sp>
        <p:nvSpPr>
          <p:cNvPr id="9" name="Ondertitel 2">
            <a:extLst>
              <a:ext uri="{FF2B5EF4-FFF2-40B4-BE49-F238E27FC236}">
                <a16:creationId xmlns:a16="http://schemas.microsoft.com/office/drawing/2014/main" id="{60D4C5FA-3A1B-4A23-A58C-88E6BB776845}"/>
              </a:ext>
            </a:extLst>
          </p:cNvPr>
          <p:cNvSpPr>
            <a:spLocks noGrp="1"/>
          </p:cNvSpPr>
          <p:nvPr>
            <p:ph type="subTitle" idx="1" hasCustomPrompt="1"/>
          </p:nvPr>
        </p:nvSpPr>
        <p:spPr>
          <a:xfrm>
            <a:off x="1143000" y="2910980"/>
            <a:ext cx="4440186" cy="485239"/>
          </a:xfrm>
          <a:prstGeom prst="roundRect">
            <a:avLst/>
          </a:prstGeom>
          <a:solidFill>
            <a:srgbClr val="4AAEE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90000" rIns="90000" rtlCol="0" anchor="ctr">
            <a:spAutoFit/>
          </a:bodyPr>
          <a:lstStyle>
            <a:lvl1pPr marL="0" indent="0">
              <a:buNone/>
              <a:defRPr lang="nl-NL" sz="2500" b="1">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marL="171450" lvl="0" indent="-171450" defTabSz="514350">
              <a:spcBef>
                <a:spcPts val="563"/>
              </a:spcBef>
            </a:pPr>
            <a:r>
              <a:rPr lang="nl-NL" dirty="0"/>
              <a:t>lengte van twee regels </a:t>
            </a:r>
          </a:p>
        </p:txBody>
      </p:sp>
      <p:sp>
        <p:nvSpPr>
          <p:cNvPr id="10" name="Tijdelijke aanduiding voor tekst 17">
            <a:extLst>
              <a:ext uri="{FF2B5EF4-FFF2-40B4-BE49-F238E27FC236}">
                <a16:creationId xmlns:a16="http://schemas.microsoft.com/office/drawing/2014/main" id="{FFD5B6E7-7D3B-4694-9ECC-26B26499702F}"/>
              </a:ext>
            </a:extLst>
          </p:cNvPr>
          <p:cNvSpPr>
            <a:spLocks noGrp="1" noChangeAspect="1"/>
          </p:cNvSpPr>
          <p:nvPr>
            <p:ph type="body" sz="quarter" idx="10" hasCustomPrompt="1"/>
          </p:nvPr>
        </p:nvSpPr>
        <p:spPr>
          <a:xfrm>
            <a:off x="644400" y="3458367"/>
            <a:ext cx="1507534" cy="240066"/>
          </a:xfrm>
          <a:prstGeom prst="roundRect">
            <a:avLst/>
          </a:prstGeom>
          <a:solidFill>
            <a:srgbClr val="EDE412"/>
          </a:solidFill>
        </p:spPr>
        <p:txBody>
          <a:bodyPr wrap="square" lIns="36000" anchor="ctr" anchorCtr="0">
            <a:spAutoFit/>
          </a:bodyPr>
          <a:lstStyle>
            <a:lvl1pPr marL="0" indent="0">
              <a:buNone/>
              <a:defRPr lang="nl-NL" sz="900" smtClean="0">
                <a:solidFill>
                  <a:schemeClr val="tx1"/>
                </a:solidFill>
              </a:defRPr>
            </a:lvl1pPr>
            <a:lvl2pPr marL="342900" indent="0">
              <a:buNone/>
              <a:defRPr lang="nl-NL" sz="900" smtClean="0"/>
            </a:lvl2pPr>
            <a:lvl3pPr marL="685800" indent="0">
              <a:buNone/>
              <a:defRPr lang="nl-NL" sz="900" smtClean="0"/>
            </a:lvl3pPr>
            <a:lvl4pPr>
              <a:defRPr lang="nl-NL" sz="900" smtClean="0"/>
            </a:lvl4pPr>
            <a:lvl5pPr>
              <a:defRPr lang="nl-NL" sz="900"/>
            </a:lvl5pPr>
          </a:lstStyle>
          <a:p>
            <a:pPr lvl="0"/>
            <a:r>
              <a:rPr lang="nl-NL" dirty="0"/>
              <a:t>Afdeling, datum</a:t>
            </a:r>
          </a:p>
        </p:txBody>
      </p:sp>
      <p:sp>
        <p:nvSpPr>
          <p:cNvPr id="14" name="Tijdelijke aanduiding voor voettekst 5">
            <a:extLst>
              <a:ext uri="{FF2B5EF4-FFF2-40B4-BE49-F238E27FC236}">
                <a16:creationId xmlns:a16="http://schemas.microsoft.com/office/drawing/2014/main" id="{B677159A-6170-4065-9E8D-26BC7548D0CE}"/>
              </a:ext>
            </a:extLst>
          </p:cNvPr>
          <p:cNvSpPr>
            <a:spLocks noGrp="1"/>
          </p:cNvSpPr>
          <p:nvPr>
            <p:ph type="ftr" sz="quarter" idx="11"/>
          </p:nvPr>
        </p:nvSpPr>
        <p:spPr>
          <a:xfrm>
            <a:off x="648000" y="4732734"/>
            <a:ext cx="3082223" cy="273844"/>
          </a:xfrm>
        </p:spPr>
        <p:txBody>
          <a:bodyPr/>
          <a:lstStyle>
            <a:lvl1pPr>
              <a:defRPr sz="1100">
                <a:solidFill>
                  <a:srgbClr val="777777"/>
                </a:solidFill>
              </a:defRPr>
            </a:lvl1pPr>
          </a:lstStyle>
          <a:p>
            <a:r>
              <a:rPr lang="nl-NL"/>
              <a:t> </a:t>
            </a:r>
            <a:endParaRPr lang="nl-NL" dirty="0"/>
          </a:p>
        </p:txBody>
      </p:sp>
      <p:pic>
        <p:nvPicPr>
          <p:cNvPr id="2" name="Afbeelding 1">
            <a:extLst>
              <a:ext uri="{FF2B5EF4-FFF2-40B4-BE49-F238E27FC236}">
                <a16:creationId xmlns:a16="http://schemas.microsoft.com/office/drawing/2014/main" id="{3E77A1E3-1D6A-F119-F791-D8364555A54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726"/>
            <a:ext cx="9144000" cy="5143500"/>
          </a:xfrm>
          <a:prstGeom prst="rect">
            <a:avLst/>
          </a:prstGeom>
        </p:spPr>
      </p:pic>
    </p:spTree>
    <p:extLst>
      <p:ext uri="{BB962C8B-B14F-4D97-AF65-F5344CB8AC3E}">
        <p14:creationId xmlns:p14="http://schemas.microsoft.com/office/powerpoint/2010/main" val="9929898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el + video">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C77E687B-DF15-A34A-B01E-835BA2E23C52}"/>
              </a:ext>
            </a:extLst>
          </p:cNvPr>
          <p:cNvSpPr/>
          <p:nvPr userDrawn="1"/>
        </p:nvSpPr>
        <p:spPr>
          <a:xfrm>
            <a:off x="6351" y="0"/>
            <a:ext cx="9144000" cy="5146675"/>
          </a:xfrm>
          <a:prstGeom prst="rect">
            <a:avLst/>
          </a:prstGeom>
          <a:solidFill>
            <a:srgbClr val="E8F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BD2CE"/>
              </a:solidFill>
            </a:endParaRPr>
          </a:p>
        </p:txBody>
      </p:sp>
      <p:sp>
        <p:nvSpPr>
          <p:cNvPr id="2" name="Title 1"/>
          <p:cNvSpPr>
            <a:spLocks noGrp="1"/>
          </p:cNvSpPr>
          <p:nvPr>
            <p:ph type="ctrTitle" hasCustomPrompt="1"/>
          </p:nvPr>
        </p:nvSpPr>
        <p:spPr>
          <a:xfrm>
            <a:off x="644809" y="349888"/>
            <a:ext cx="3423135" cy="493670"/>
          </a:xfrm>
          <a:prstGeom prst="rect">
            <a:avLst/>
          </a:prstGeom>
        </p:spPr>
        <p:txBody>
          <a:bodyPr lIns="0" tIns="46800" rIns="0" anchor="t" anchorCtr="0"/>
          <a:lstStyle>
            <a:lvl1pPr algn="l">
              <a:defRPr sz="2250">
                <a:solidFill>
                  <a:srgbClr val="2C3C8A"/>
                </a:solidFill>
              </a:defRPr>
            </a:lvl1pPr>
          </a:lstStyle>
          <a:p>
            <a:r>
              <a:rPr lang="nl-NL"/>
              <a:t>titel van de video</a:t>
            </a:r>
            <a:endParaRPr lang="en-US"/>
          </a:p>
        </p:txBody>
      </p:sp>
      <p:sp>
        <p:nvSpPr>
          <p:cNvPr id="16" name="Tijdelijke aanduiding voor afbeelding 3">
            <a:extLst>
              <a:ext uri="{FF2B5EF4-FFF2-40B4-BE49-F238E27FC236}">
                <a16:creationId xmlns:a16="http://schemas.microsoft.com/office/drawing/2014/main" id="{538E7B89-A482-B641-B929-A969F52D1FC6}"/>
              </a:ext>
            </a:extLst>
          </p:cNvPr>
          <p:cNvSpPr>
            <a:spLocks noGrp="1"/>
          </p:cNvSpPr>
          <p:nvPr>
            <p:ph type="pic" sz="quarter" idx="13"/>
          </p:nvPr>
        </p:nvSpPr>
        <p:spPr>
          <a:xfrm>
            <a:off x="4572001" y="-20538"/>
            <a:ext cx="2286000" cy="2592288"/>
          </a:xfrm>
          <a:prstGeom prst="rect">
            <a:avLst/>
          </a:prstGeom>
        </p:spPr>
        <p:txBody>
          <a:bodyPr/>
          <a:lstStyle/>
          <a:p>
            <a:endParaRPr lang="nl-NL"/>
          </a:p>
        </p:txBody>
      </p:sp>
      <p:sp>
        <p:nvSpPr>
          <p:cNvPr id="18" name="Tijdelijke aanduiding voor afbeelding 3">
            <a:extLst>
              <a:ext uri="{FF2B5EF4-FFF2-40B4-BE49-F238E27FC236}">
                <a16:creationId xmlns:a16="http://schemas.microsoft.com/office/drawing/2014/main" id="{AEFD7DFC-35E9-F44D-995C-B8A406E3A4FF}"/>
              </a:ext>
            </a:extLst>
          </p:cNvPr>
          <p:cNvSpPr>
            <a:spLocks noGrp="1"/>
          </p:cNvSpPr>
          <p:nvPr>
            <p:ph type="pic" sz="quarter" idx="15"/>
          </p:nvPr>
        </p:nvSpPr>
        <p:spPr>
          <a:xfrm>
            <a:off x="4572001" y="2571750"/>
            <a:ext cx="2286000" cy="2592288"/>
          </a:xfrm>
          <a:prstGeom prst="rect">
            <a:avLst/>
          </a:prstGeom>
        </p:spPr>
        <p:txBody>
          <a:bodyPr/>
          <a:lstStyle/>
          <a:p>
            <a:endParaRPr lang="nl-NL"/>
          </a:p>
        </p:txBody>
      </p:sp>
      <p:sp>
        <p:nvSpPr>
          <p:cNvPr id="17" name="Tijdelijke aanduiding voor afbeelding 3">
            <a:extLst>
              <a:ext uri="{FF2B5EF4-FFF2-40B4-BE49-F238E27FC236}">
                <a16:creationId xmlns:a16="http://schemas.microsoft.com/office/drawing/2014/main" id="{448434E2-6445-B14F-A55E-7AC3AF85FED8}"/>
              </a:ext>
            </a:extLst>
          </p:cNvPr>
          <p:cNvSpPr>
            <a:spLocks noGrp="1"/>
          </p:cNvSpPr>
          <p:nvPr>
            <p:ph type="pic" sz="quarter" idx="14"/>
          </p:nvPr>
        </p:nvSpPr>
        <p:spPr>
          <a:xfrm>
            <a:off x="6840000" y="-20538"/>
            <a:ext cx="2316162" cy="2592288"/>
          </a:xfrm>
          <a:prstGeom prst="rect">
            <a:avLst/>
          </a:prstGeom>
        </p:spPr>
        <p:txBody>
          <a:bodyPr/>
          <a:lstStyle/>
          <a:p>
            <a:endParaRPr lang="nl-NL"/>
          </a:p>
        </p:txBody>
      </p:sp>
      <p:sp>
        <p:nvSpPr>
          <p:cNvPr id="19" name="Tijdelijke aanduiding voor afbeelding 3">
            <a:extLst>
              <a:ext uri="{FF2B5EF4-FFF2-40B4-BE49-F238E27FC236}">
                <a16:creationId xmlns:a16="http://schemas.microsoft.com/office/drawing/2014/main" id="{18C2801A-A0D9-DF49-84E7-C55822ECF2D9}"/>
              </a:ext>
            </a:extLst>
          </p:cNvPr>
          <p:cNvSpPr>
            <a:spLocks noGrp="1"/>
          </p:cNvSpPr>
          <p:nvPr>
            <p:ph type="pic" sz="quarter" idx="16"/>
          </p:nvPr>
        </p:nvSpPr>
        <p:spPr>
          <a:xfrm>
            <a:off x="6840000" y="2571750"/>
            <a:ext cx="2316162" cy="2592288"/>
          </a:xfrm>
          <a:prstGeom prst="rect">
            <a:avLst/>
          </a:prstGeom>
        </p:spPr>
        <p:txBody>
          <a:bodyPr/>
          <a:lstStyle/>
          <a:p>
            <a:endParaRPr lang="nl-NL"/>
          </a:p>
        </p:txBody>
      </p:sp>
      <p:sp>
        <p:nvSpPr>
          <p:cNvPr id="23" name="Subtitle 2">
            <a:extLst>
              <a:ext uri="{FF2B5EF4-FFF2-40B4-BE49-F238E27FC236}">
                <a16:creationId xmlns:a16="http://schemas.microsoft.com/office/drawing/2014/main" id="{929523E8-A189-6D4A-AB4C-BE5207CF454C}"/>
              </a:ext>
            </a:extLst>
          </p:cNvPr>
          <p:cNvSpPr>
            <a:spLocks noGrp="1"/>
          </p:cNvSpPr>
          <p:nvPr>
            <p:ph type="subTitle" idx="1"/>
          </p:nvPr>
        </p:nvSpPr>
        <p:spPr>
          <a:xfrm>
            <a:off x="644809" y="964850"/>
            <a:ext cx="3473144" cy="2818874"/>
          </a:xfrm>
          <a:prstGeom prst="rect">
            <a:avLst/>
          </a:prstGeom>
        </p:spPr>
        <p:txBody>
          <a:bodyPr lIns="0" rIns="0" anchor="t" anchorCtr="0"/>
          <a:lstStyle>
            <a:lvl1pPr marL="0" indent="0" algn="l">
              <a:lnSpc>
                <a:spcPts val="1740"/>
              </a:lnSpc>
              <a:buNone/>
              <a:defRPr sz="1100" b="0" i="0">
                <a:solidFill>
                  <a:srgbClr val="2C3C8A"/>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endParaRPr lang="en-US"/>
          </a:p>
        </p:txBody>
      </p:sp>
    </p:spTree>
    <p:extLst>
      <p:ext uri="{BB962C8B-B14F-4D97-AF65-F5344CB8AC3E}">
        <p14:creationId xmlns:p14="http://schemas.microsoft.com/office/powerpoint/2010/main" val="198301506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Titel + video">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3095C2DE-D388-7B42-90D7-D172EF6C0EA4}"/>
              </a:ext>
            </a:extLst>
          </p:cNvPr>
          <p:cNvSpPr/>
          <p:nvPr userDrawn="1"/>
        </p:nvSpPr>
        <p:spPr>
          <a:xfrm>
            <a:off x="0" y="0"/>
            <a:ext cx="9144000" cy="418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BD2CE"/>
              </a:solidFill>
            </a:endParaRPr>
          </a:p>
        </p:txBody>
      </p:sp>
      <p:sp>
        <p:nvSpPr>
          <p:cNvPr id="7" name="Title 1">
            <a:extLst>
              <a:ext uri="{FF2B5EF4-FFF2-40B4-BE49-F238E27FC236}">
                <a16:creationId xmlns:a16="http://schemas.microsoft.com/office/drawing/2014/main" id="{57A40A4B-2BE6-D447-BB79-B08D8FE4FCD8}"/>
              </a:ext>
            </a:extLst>
          </p:cNvPr>
          <p:cNvSpPr>
            <a:spLocks noGrp="1"/>
          </p:cNvSpPr>
          <p:nvPr>
            <p:ph type="ctrTitle" hasCustomPrompt="1"/>
          </p:nvPr>
        </p:nvSpPr>
        <p:spPr>
          <a:xfrm>
            <a:off x="644809" y="349888"/>
            <a:ext cx="4992940" cy="463614"/>
          </a:xfrm>
          <a:prstGeom prst="rect">
            <a:avLst/>
          </a:prstGeom>
        </p:spPr>
        <p:txBody>
          <a:bodyPr lIns="0" tIns="46800" rIns="0" anchor="t" anchorCtr="0"/>
          <a:lstStyle>
            <a:lvl1pPr algn="l">
              <a:defRPr sz="2250">
                <a:solidFill>
                  <a:srgbClr val="2C3C8A"/>
                </a:solidFill>
              </a:defRPr>
            </a:lvl1pPr>
          </a:lstStyle>
          <a:p>
            <a:r>
              <a:rPr lang="nl-NL"/>
              <a:t>titel van de video</a:t>
            </a:r>
            <a:endParaRPr lang="en-US"/>
          </a:p>
        </p:txBody>
      </p:sp>
    </p:spTree>
    <p:extLst>
      <p:ext uri="{BB962C8B-B14F-4D97-AF65-F5344CB8AC3E}">
        <p14:creationId xmlns:p14="http://schemas.microsoft.com/office/powerpoint/2010/main" val="512511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_Titel + foto">
    <p:spTree>
      <p:nvGrpSpPr>
        <p:cNvPr id="1" name=""/>
        <p:cNvGrpSpPr/>
        <p:nvPr/>
      </p:nvGrpSpPr>
      <p:grpSpPr>
        <a:xfrm>
          <a:off x="0" y="0"/>
          <a:ext cx="0" cy="0"/>
          <a:chOff x="0" y="0"/>
          <a:chExt cx="0" cy="0"/>
        </a:xfrm>
      </p:grpSpPr>
      <p:pic>
        <p:nvPicPr>
          <p:cNvPr id="3" name="Afbeelding 2" descr="Afbeelding met gras, buiten, persoon&#10;&#10;Automatisch gegenereerde beschrijving">
            <a:extLst>
              <a:ext uri="{FF2B5EF4-FFF2-40B4-BE49-F238E27FC236}">
                <a16:creationId xmlns:a16="http://schemas.microsoft.com/office/drawing/2014/main" id="{F1D5806D-8C54-4E64-BEEC-D733773ADD25}"/>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5" name="Tijdelijke aanduiding voor afbeelding 3">
            <a:extLst>
              <a:ext uri="{FF2B5EF4-FFF2-40B4-BE49-F238E27FC236}">
                <a16:creationId xmlns:a16="http://schemas.microsoft.com/office/drawing/2014/main" id="{BD14DCD6-E08E-4046-B681-7C2E03DD721F}"/>
              </a:ext>
            </a:extLst>
          </p:cNvPr>
          <p:cNvSpPr>
            <a:spLocks noGrp="1"/>
          </p:cNvSpPr>
          <p:nvPr>
            <p:ph type="pic" sz="quarter" idx="15"/>
          </p:nvPr>
        </p:nvSpPr>
        <p:spPr>
          <a:xfrm>
            <a:off x="0" y="20538"/>
            <a:ext cx="9144000" cy="5122962"/>
          </a:xfrm>
          <a:prstGeom prst="rect">
            <a:avLst/>
          </a:prstGeom>
        </p:spPr>
        <p:txBody>
          <a:bodyPr/>
          <a:lstStyle/>
          <a:p>
            <a:endParaRPr lang="nl-NL"/>
          </a:p>
        </p:txBody>
      </p:sp>
    </p:spTree>
    <p:extLst>
      <p:ext uri="{BB962C8B-B14F-4D97-AF65-F5344CB8AC3E}">
        <p14:creationId xmlns:p14="http://schemas.microsoft.com/office/powerpoint/2010/main" val="26049204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el + tekst">
    <p:bg>
      <p:bgPr>
        <a:solidFill>
          <a:srgbClr val="FFFFFF"/>
        </a:solidFill>
        <a:effectLst/>
      </p:bgPr>
    </p:b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C77E687B-DF15-A34A-B01E-835BA2E23C52}"/>
              </a:ext>
            </a:extLst>
          </p:cNvPr>
          <p:cNvSpPr/>
          <p:nvPr userDrawn="1"/>
        </p:nvSpPr>
        <p:spPr>
          <a:xfrm>
            <a:off x="0" y="0"/>
            <a:ext cx="9144000" cy="4181015"/>
          </a:xfrm>
          <a:prstGeom prst="rect">
            <a:avLst/>
          </a:prstGeom>
          <a:solidFill>
            <a:srgbClr val="E8F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BD2CE"/>
              </a:solidFill>
            </a:endParaRPr>
          </a:p>
        </p:txBody>
      </p:sp>
      <p:sp>
        <p:nvSpPr>
          <p:cNvPr id="2" name="Title 1"/>
          <p:cNvSpPr>
            <a:spLocks noGrp="1"/>
          </p:cNvSpPr>
          <p:nvPr>
            <p:ph type="ctrTitle" hasCustomPrompt="1"/>
          </p:nvPr>
        </p:nvSpPr>
        <p:spPr>
          <a:xfrm>
            <a:off x="644809" y="349888"/>
            <a:ext cx="4992940" cy="463614"/>
          </a:xfrm>
          <a:prstGeom prst="rect">
            <a:avLst/>
          </a:prstGeom>
        </p:spPr>
        <p:txBody>
          <a:bodyPr lIns="0" tIns="46800" rIns="0" anchor="t" anchorCtr="0"/>
          <a:lstStyle>
            <a:lvl1pPr algn="l">
              <a:defRPr sz="2250">
                <a:solidFill>
                  <a:srgbClr val="2C3C8A"/>
                </a:solidFill>
              </a:defRPr>
            </a:lvl1pPr>
          </a:lstStyle>
          <a:p>
            <a:r>
              <a:rPr lang="nl-NL"/>
              <a:t>titel van de video</a:t>
            </a:r>
            <a:endParaRPr lang="en-US"/>
          </a:p>
        </p:txBody>
      </p:sp>
    </p:spTree>
    <p:extLst>
      <p:ext uri="{BB962C8B-B14F-4D97-AF65-F5344CB8AC3E}">
        <p14:creationId xmlns:p14="http://schemas.microsoft.com/office/powerpoint/2010/main" val="37639766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Video_schermvullen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C77E687B-DF15-A34A-B01E-835BA2E23C52}"/>
              </a:ext>
            </a:extLst>
          </p:cNvPr>
          <p:cNvSpPr/>
          <p:nvPr userDrawn="1"/>
        </p:nvSpPr>
        <p:spPr>
          <a:xfrm>
            <a:off x="0" y="-92546"/>
            <a:ext cx="9144000" cy="5400600"/>
          </a:xfrm>
          <a:prstGeom prst="rect">
            <a:avLst/>
          </a:prstGeom>
          <a:solidFill>
            <a:srgbClr val="E8F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BD2CE"/>
              </a:solidFill>
            </a:endParaRPr>
          </a:p>
        </p:txBody>
      </p:sp>
      <p:sp>
        <p:nvSpPr>
          <p:cNvPr id="7" name="Tijdelijke aanduiding voor media 6">
            <a:extLst>
              <a:ext uri="{FF2B5EF4-FFF2-40B4-BE49-F238E27FC236}">
                <a16:creationId xmlns:a16="http://schemas.microsoft.com/office/drawing/2014/main" id="{843571A0-8306-A34B-A082-DA0770CD9DED}"/>
              </a:ext>
            </a:extLst>
          </p:cNvPr>
          <p:cNvSpPr>
            <a:spLocks noGrp="1"/>
          </p:cNvSpPr>
          <p:nvPr>
            <p:ph type="media" sz="quarter" idx="10" hasCustomPrompt="1"/>
          </p:nvPr>
        </p:nvSpPr>
        <p:spPr>
          <a:xfrm>
            <a:off x="0" y="-92546"/>
            <a:ext cx="9144000" cy="5400600"/>
          </a:xfrm>
          <a:prstGeom prst="rect">
            <a:avLst/>
          </a:prstGeo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err="1"/>
              <a:t>Voeg</a:t>
            </a:r>
            <a:r>
              <a:rPr lang="en-US"/>
              <a:t> </a:t>
            </a:r>
            <a:r>
              <a:rPr lang="en-US" err="1"/>
              <a:t>hier</a:t>
            </a:r>
            <a:r>
              <a:rPr lang="en-US"/>
              <a:t> </a:t>
            </a:r>
            <a:r>
              <a:rPr lang="en-US" err="1"/>
              <a:t>een</a:t>
            </a:r>
            <a:r>
              <a:rPr lang="en-US"/>
              <a:t> video toe</a:t>
            </a:r>
          </a:p>
        </p:txBody>
      </p:sp>
    </p:spTree>
    <p:extLst>
      <p:ext uri="{BB962C8B-B14F-4D97-AF65-F5344CB8AC3E}">
        <p14:creationId xmlns:p14="http://schemas.microsoft.com/office/powerpoint/2010/main" val="1570519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Titel + grafiek">
    <p:spTree>
      <p:nvGrpSpPr>
        <p:cNvPr id="1" name=""/>
        <p:cNvGrpSpPr/>
        <p:nvPr/>
      </p:nvGrpSpPr>
      <p:grpSpPr>
        <a:xfrm>
          <a:off x="0" y="0"/>
          <a:ext cx="0" cy="0"/>
          <a:chOff x="0" y="0"/>
          <a:chExt cx="0" cy="0"/>
        </a:xfrm>
      </p:grpSpPr>
      <p:sp>
        <p:nvSpPr>
          <p:cNvPr id="26" name="Rechthoek 25">
            <a:extLst>
              <a:ext uri="{FF2B5EF4-FFF2-40B4-BE49-F238E27FC236}">
                <a16:creationId xmlns:a16="http://schemas.microsoft.com/office/drawing/2014/main" id="{2A5FFE3D-0C3A-2147-B549-65F91B352289}"/>
              </a:ext>
            </a:extLst>
          </p:cNvPr>
          <p:cNvSpPr/>
          <p:nvPr userDrawn="1"/>
        </p:nvSpPr>
        <p:spPr>
          <a:xfrm>
            <a:off x="0" y="0"/>
            <a:ext cx="9144000" cy="4181015"/>
          </a:xfrm>
          <a:prstGeom prst="rect">
            <a:avLst/>
          </a:prstGeom>
          <a:solidFill>
            <a:srgbClr val="E8F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F6F5"/>
              </a:solidFill>
            </a:endParaRPr>
          </a:p>
        </p:txBody>
      </p:sp>
      <p:sp>
        <p:nvSpPr>
          <p:cNvPr id="2" name="Title 1"/>
          <p:cNvSpPr>
            <a:spLocks noGrp="1"/>
          </p:cNvSpPr>
          <p:nvPr>
            <p:ph type="ctrTitle" hasCustomPrompt="1"/>
          </p:nvPr>
        </p:nvSpPr>
        <p:spPr>
          <a:xfrm>
            <a:off x="644809" y="349888"/>
            <a:ext cx="4992940" cy="463614"/>
          </a:xfrm>
          <a:prstGeom prst="rect">
            <a:avLst/>
          </a:prstGeom>
        </p:spPr>
        <p:txBody>
          <a:bodyPr lIns="0" tIns="46800" rIns="0" anchor="t" anchorCtr="0"/>
          <a:lstStyle>
            <a:lvl1pPr algn="l">
              <a:defRPr sz="2250">
                <a:solidFill>
                  <a:srgbClr val="2C3C8A"/>
                </a:solidFill>
              </a:defRPr>
            </a:lvl1pPr>
          </a:lstStyle>
          <a:p>
            <a:r>
              <a:rPr lang="nl-NL"/>
              <a:t>titel van de grafiek</a:t>
            </a:r>
            <a:endParaRPr lang="en-US"/>
          </a:p>
        </p:txBody>
      </p:sp>
      <p:sp>
        <p:nvSpPr>
          <p:cNvPr id="8" name="Slide Number Placeholder 5">
            <a:extLst>
              <a:ext uri="{FF2B5EF4-FFF2-40B4-BE49-F238E27FC236}">
                <a16:creationId xmlns:a16="http://schemas.microsoft.com/office/drawing/2014/main" id="{15B34F53-95BD-7C40-8AFE-E57E1D20186E}"/>
              </a:ext>
            </a:extLst>
          </p:cNvPr>
          <p:cNvSpPr>
            <a:spLocks noGrp="1"/>
          </p:cNvSpPr>
          <p:nvPr>
            <p:ph type="sldNum" sz="quarter" idx="4"/>
          </p:nvPr>
        </p:nvSpPr>
        <p:spPr>
          <a:xfrm>
            <a:off x="481691" y="4571320"/>
            <a:ext cx="2359479" cy="273844"/>
          </a:xfrm>
          <a:prstGeom prst="rect">
            <a:avLst/>
          </a:prstGeom>
        </p:spPr>
        <p:txBody>
          <a:bodyPr/>
          <a:lstStyle>
            <a:lvl1pPr>
              <a:defRPr sz="900" b="0" i="0">
                <a:solidFill>
                  <a:srgbClr val="4A3C8A"/>
                </a:solidFill>
                <a:latin typeface="Verdana" panose="020B0604030504040204" pitchFamily="34" charset="0"/>
                <a:ea typeface="Verdana" panose="020B0604030504040204" pitchFamily="34" charset="0"/>
                <a:cs typeface="Verdana" panose="020B0604030504040204" pitchFamily="34" charset="0"/>
              </a:defRPr>
            </a:lvl1pPr>
          </a:lstStyle>
          <a:p>
            <a:fld id="{CAB3F3A3-2B51-914A-B6DA-483548946B36}" type="slidenum">
              <a:rPr lang="en-US" smtClean="0"/>
              <a:pPr/>
              <a:t>‹nr.›</a:t>
            </a:fld>
            <a:r>
              <a:rPr lang="en-US"/>
              <a:t>    </a:t>
            </a:r>
            <a:r>
              <a:rPr lang="en-US">
                <a:solidFill>
                  <a:srgbClr val="4AAEE9"/>
                </a:solidFill>
              </a:rPr>
              <a:t>headline van </a:t>
            </a:r>
            <a:r>
              <a:rPr lang="en-US" err="1">
                <a:solidFill>
                  <a:srgbClr val="4AAEE9"/>
                </a:solidFill>
              </a:rPr>
              <a:t>presentatie</a:t>
            </a:r>
            <a:endParaRPr lang="en-US">
              <a:solidFill>
                <a:srgbClr val="4AAEE9"/>
              </a:solidFill>
            </a:endParaRPr>
          </a:p>
        </p:txBody>
      </p:sp>
    </p:spTree>
    <p:extLst>
      <p:ext uri="{BB962C8B-B14F-4D97-AF65-F5344CB8AC3E}">
        <p14:creationId xmlns:p14="http://schemas.microsoft.com/office/powerpoint/2010/main" val="19855358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_Titel + grafiek">
    <p:spTree>
      <p:nvGrpSpPr>
        <p:cNvPr id="1" name=""/>
        <p:cNvGrpSpPr/>
        <p:nvPr/>
      </p:nvGrpSpPr>
      <p:grpSpPr>
        <a:xfrm>
          <a:off x="0" y="0"/>
          <a:ext cx="0" cy="0"/>
          <a:chOff x="0" y="0"/>
          <a:chExt cx="0" cy="0"/>
        </a:xfrm>
      </p:grpSpPr>
      <p:sp>
        <p:nvSpPr>
          <p:cNvPr id="25" name="Rechthoek 24">
            <a:extLst>
              <a:ext uri="{FF2B5EF4-FFF2-40B4-BE49-F238E27FC236}">
                <a16:creationId xmlns:a16="http://schemas.microsoft.com/office/drawing/2014/main" id="{12D1B777-4A3D-FD49-8CD5-EE23131C8E15}"/>
              </a:ext>
            </a:extLst>
          </p:cNvPr>
          <p:cNvSpPr/>
          <p:nvPr userDrawn="1"/>
        </p:nvSpPr>
        <p:spPr>
          <a:xfrm>
            <a:off x="0" y="56574"/>
            <a:ext cx="9144000" cy="4181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F6F5"/>
              </a:solidFill>
            </a:endParaRPr>
          </a:p>
        </p:txBody>
      </p:sp>
      <p:pic>
        <p:nvPicPr>
          <p:cNvPr id="3" name="Afbeelding 2">
            <a:extLst>
              <a:ext uri="{FF2B5EF4-FFF2-40B4-BE49-F238E27FC236}">
                <a16:creationId xmlns:a16="http://schemas.microsoft.com/office/drawing/2014/main" id="{5119A6D5-214C-294D-AFD3-8E51492FBEC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1881123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el_2 -  2 regels">
    <p:bg>
      <p:bgPr>
        <a:solidFill>
          <a:srgbClr val="FFFFFF"/>
        </a:solidFill>
        <a:effectLst/>
      </p:bgPr>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9B9C6F4E-7E69-45BF-91DF-B5B112A4663F}"/>
              </a:ext>
            </a:extLst>
          </p:cNvPr>
          <p:cNvSpPr>
            <a:spLocks noGrp="1"/>
          </p:cNvSpPr>
          <p:nvPr>
            <p:ph type="ctrTitle" hasCustomPrompt="1"/>
          </p:nvPr>
        </p:nvSpPr>
        <p:spPr>
          <a:xfrm>
            <a:off x="702000" y="2331101"/>
            <a:ext cx="3433526" cy="514599"/>
          </a:xfrm>
          <a:prstGeom prst="roundRect">
            <a:avLst/>
          </a:prstGeom>
          <a:solidFill>
            <a:srgbClr val="2C3C8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44000" rIns="144000" bIns="72000" rtlCol="0" anchor="ctr" anchorCtr="0">
            <a:spAutoFit/>
          </a:bodyPr>
          <a:lstStyle>
            <a:lvl1pPr>
              <a:defRPr lang="nl-NL" sz="2500" dirty="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lvl="0" defTabSz="685800"/>
            <a:r>
              <a:rPr lang="nl-NL"/>
              <a:t>headline met een</a:t>
            </a:r>
          </a:p>
        </p:txBody>
      </p:sp>
      <p:sp>
        <p:nvSpPr>
          <p:cNvPr id="9" name="Ondertitel 2">
            <a:extLst>
              <a:ext uri="{FF2B5EF4-FFF2-40B4-BE49-F238E27FC236}">
                <a16:creationId xmlns:a16="http://schemas.microsoft.com/office/drawing/2014/main" id="{60D4C5FA-3A1B-4A23-A58C-88E6BB776845}"/>
              </a:ext>
            </a:extLst>
          </p:cNvPr>
          <p:cNvSpPr>
            <a:spLocks noGrp="1"/>
          </p:cNvSpPr>
          <p:nvPr>
            <p:ph type="subTitle" idx="1" hasCustomPrompt="1"/>
          </p:nvPr>
        </p:nvSpPr>
        <p:spPr>
          <a:xfrm>
            <a:off x="1143000" y="2910980"/>
            <a:ext cx="4440186" cy="485239"/>
          </a:xfrm>
          <a:prstGeom prst="roundRect">
            <a:avLst/>
          </a:prstGeom>
          <a:solidFill>
            <a:srgbClr val="4AAEE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90000" rIns="90000" rtlCol="0" anchor="ctr">
            <a:spAutoFit/>
          </a:bodyPr>
          <a:lstStyle>
            <a:lvl1pPr marL="0" indent="0">
              <a:buNone/>
              <a:defRPr lang="nl-NL" sz="2500" b="1">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marL="171450" lvl="0" indent="-171450" defTabSz="514350">
              <a:spcBef>
                <a:spcPts val="563"/>
              </a:spcBef>
            </a:pPr>
            <a:r>
              <a:rPr lang="nl-NL"/>
              <a:t>lengte van twee regels </a:t>
            </a:r>
          </a:p>
        </p:txBody>
      </p:sp>
      <p:sp>
        <p:nvSpPr>
          <p:cNvPr id="10" name="Tijdelijke aanduiding voor tekst 17">
            <a:extLst>
              <a:ext uri="{FF2B5EF4-FFF2-40B4-BE49-F238E27FC236}">
                <a16:creationId xmlns:a16="http://schemas.microsoft.com/office/drawing/2014/main" id="{FFD5B6E7-7D3B-4694-9ECC-26B26499702F}"/>
              </a:ext>
            </a:extLst>
          </p:cNvPr>
          <p:cNvSpPr>
            <a:spLocks noGrp="1" noChangeAspect="1"/>
          </p:cNvSpPr>
          <p:nvPr>
            <p:ph type="body" sz="quarter" idx="10" hasCustomPrompt="1"/>
          </p:nvPr>
        </p:nvSpPr>
        <p:spPr>
          <a:xfrm>
            <a:off x="644400" y="3458367"/>
            <a:ext cx="1507534" cy="240066"/>
          </a:xfrm>
          <a:prstGeom prst="roundRect">
            <a:avLst/>
          </a:prstGeom>
          <a:solidFill>
            <a:srgbClr val="EDE412"/>
          </a:solidFill>
        </p:spPr>
        <p:txBody>
          <a:bodyPr wrap="square" lIns="36000" anchor="ctr" anchorCtr="0">
            <a:spAutoFit/>
          </a:bodyPr>
          <a:lstStyle>
            <a:lvl1pPr marL="0" indent="0">
              <a:buNone/>
              <a:defRPr lang="nl-NL" sz="900" smtClean="0">
                <a:solidFill>
                  <a:schemeClr val="tx1"/>
                </a:solidFill>
              </a:defRPr>
            </a:lvl1pPr>
            <a:lvl2pPr marL="342900" indent="0">
              <a:buNone/>
              <a:defRPr lang="nl-NL" sz="900" smtClean="0"/>
            </a:lvl2pPr>
            <a:lvl3pPr marL="685800" indent="0">
              <a:buNone/>
              <a:defRPr lang="nl-NL" sz="900" smtClean="0"/>
            </a:lvl3pPr>
            <a:lvl4pPr>
              <a:defRPr lang="nl-NL" sz="900" smtClean="0"/>
            </a:lvl4pPr>
            <a:lvl5pPr>
              <a:defRPr lang="nl-NL" sz="900"/>
            </a:lvl5pPr>
          </a:lstStyle>
          <a:p>
            <a:pPr lvl="0"/>
            <a:r>
              <a:rPr lang="nl-NL"/>
              <a:t>Afdeling, datum</a:t>
            </a:r>
          </a:p>
        </p:txBody>
      </p:sp>
      <p:pic>
        <p:nvPicPr>
          <p:cNvPr id="4" name="Afbeelding 3">
            <a:extLst>
              <a:ext uri="{FF2B5EF4-FFF2-40B4-BE49-F238E27FC236}">
                <a16:creationId xmlns:a16="http://schemas.microsoft.com/office/drawing/2014/main" id="{1B71C16D-7594-4EAB-838D-62D32903B55C}"/>
              </a:ext>
            </a:extLst>
          </p:cNvPr>
          <p:cNvPicPr>
            <a:picLocks noChangeAspect="1"/>
          </p:cNvPicPr>
          <p:nvPr userDrawn="1"/>
        </p:nvPicPr>
        <p:blipFill>
          <a:blip r:embed="rId2"/>
          <a:stretch>
            <a:fillRect/>
          </a:stretch>
        </p:blipFill>
        <p:spPr>
          <a:xfrm>
            <a:off x="308680" y="4186345"/>
            <a:ext cx="8474174" cy="957155"/>
          </a:xfrm>
          <a:prstGeom prst="rect">
            <a:avLst/>
          </a:prstGeom>
        </p:spPr>
      </p:pic>
      <p:pic>
        <p:nvPicPr>
          <p:cNvPr id="6" name="Afbeelding 5" descr="Afbeelding met buiten, water, gras, meer&#10;&#10;Automatisch gegenereerde beschrijving">
            <a:extLst>
              <a:ext uri="{FF2B5EF4-FFF2-40B4-BE49-F238E27FC236}">
                <a16:creationId xmlns:a16="http://schemas.microsoft.com/office/drawing/2014/main" id="{8D6991DD-262E-45D1-87ED-067EF24D109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9144000" cy="4174543"/>
          </a:xfrm>
          <a:prstGeom prst="rect">
            <a:avLst/>
          </a:prstGeom>
        </p:spPr>
      </p:pic>
    </p:spTree>
    <p:extLst>
      <p:ext uri="{BB962C8B-B14F-4D97-AF65-F5344CB8AC3E}">
        <p14:creationId xmlns:p14="http://schemas.microsoft.com/office/powerpoint/2010/main" val="40168350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60945ACC-F8C0-4C28-BBA2-34F2D10375BF}"/>
              </a:ext>
            </a:extLst>
          </p:cNvPr>
          <p:cNvSpPr>
            <a:spLocks noGrp="1"/>
          </p:cNvSpPr>
          <p:nvPr>
            <p:ph type="dt" sz="half" idx="10"/>
          </p:nvPr>
        </p:nvSpPr>
        <p:spPr/>
        <p:txBody>
          <a:bodyPr/>
          <a:lstStyle/>
          <a:p>
            <a:fld id="{A75B2CD8-6672-442B-AB2C-437FADA241F0}" type="datetimeFigureOut">
              <a:rPr lang="nl-NL" smtClean="0"/>
              <a:t>17-10-2024</a:t>
            </a:fld>
            <a:endParaRPr lang="nl-NL"/>
          </a:p>
        </p:txBody>
      </p:sp>
      <p:sp>
        <p:nvSpPr>
          <p:cNvPr id="3" name="Tijdelijke aanduiding voor voettekst 2">
            <a:extLst>
              <a:ext uri="{FF2B5EF4-FFF2-40B4-BE49-F238E27FC236}">
                <a16:creationId xmlns:a16="http://schemas.microsoft.com/office/drawing/2014/main" id="{169176E8-335F-49C6-94E0-2A480D74F5F0}"/>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B98A09AC-C118-4E78-9F8A-D140D04FA3A0}"/>
              </a:ext>
            </a:extLst>
          </p:cNvPr>
          <p:cNvSpPr>
            <a:spLocks noGrp="1"/>
          </p:cNvSpPr>
          <p:nvPr>
            <p:ph type="sldNum" sz="quarter" idx="12"/>
          </p:nvPr>
        </p:nvSpPr>
        <p:spPr/>
        <p:txBody>
          <a:bodyPr/>
          <a:lstStyle/>
          <a:p>
            <a:fld id="{0AB787BE-F4DE-47A7-8D82-E78E049CBA79}" type="slidenum">
              <a:rPr lang="nl-NL" smtClean="0"/>
              <a:t>‹nr.›</a:t>
            </a:fld>
            <a:endParaRPr lang="nl-NL"/>
          </a:p>
        </p:txBody>
      </p:sp>
    </p:spTree>
    <p:extLst>
      <p:ext uri="{BB962C8B-B14F-4D97-AF65-F5344CB8AC3E}">
        <p14:creationId xmlns:p14="http://schemas.microsoft.com/office/powerpoint/2010/main" val="592241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Object Wit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F8C1FB-7773-45A0-B4CC-EE1556BF9587}"/>
              </a:ext>
            </a:extLst>
          </p:cNvPr>
          <p:cNvSpPr>
            <a:spLocks noGrp="1"/>
          </p:cNvSpPr>
          <p:nvPr>
            <p:ph type="title"/>
          </p:nvPr>
        </p:nvSpPr>
        <p:spPr>
          <a:xfrm>
            <a:off x="396000" y="273844"/>
            <a:ext cx="7886700" cy="468000"/>
          </a:xfrm>
        </p:spPr>
        <p:txBody>
          <a:bodyPr/>
          <a:lstStyle>
            <a:lvl1pPr>
              <a:defRPr>
                <a:solidFill>
                  <a:srgbClr val="2C3C8B"/>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B19A402B-53A0-45B0-A243-12EA5B61F537}"/>
              </a:ext>
            </a:extLst>
          </p:cNvPr>
          <p:cNvSpPr>
            <a:spLocks noGrp="1"/>
          </p:cNvSpPr>
          <p:nvPr>
            <p:ph sz="half" idx="1"/>
          </p:nvPr>
        </p:nvSpPr>
        <p:spPr>
          <a:xfrm>
            <a:off x="396000" y="1296000"/>
            <a:ext cx="7886700" cy="2794060"/>
          </a:xfrm>
        </p:spPr>
        <p:txBody>
          <a:bodyPr/>
          <a:lstStyle>
            <a:lvl1pPr>
              <a:defRPr>
                <a:solidFill>
                  <a:srgbClr val="2C3C8B"/>
                </a:solidFill>
              </a:defRPr>
            </a:lvl1pPr>
            <a:lvl2pPr>
              <a:defRPr>
                <a:solidFill>
                  <a:srgbClr val="2C3C8B"/>
                </a:solidFill>
              </a:defRPr>
            </a:lvl2pPr>
            <a:lvl3pPr>
              <a:defRPr>
                <a:solidFill>
                  <a:srgbClr val="2C3C8B"/>
                </a:solidFill>
              </a:defRPr>
            </a:lvl3pPr>
            <a:lvl4pPr>
              <a:defRPr>
                <a:solidFill>
                  <a:srgbClr val="2C3C8B"/>
                </a:solidFill>
              </a:defRPr>
            </a:lvl4pPr>
            <a:lvl5pPr>
              <a:defRPr>
                <a:solidFill>
                  <a:srgbClr val="2C3C8B"/>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a:extLst>
              <a:ext uri="{FF2B5EF4-FFF2-40B4-BE49-F238E27FC236}">
                <a16:creationId xmlns:a16="http://schemas.microsoft.com/office/drawing/2014/main" id="{54979287-5841-41C5-B9FE-64468C34F7BC}"/>
              </a:ext>
            </a:extLst>
          </p:cNvPr>
          <p:cNvSpPr>
            <a:spLocks noGrp="1"/>
          </p:cNvSpPr>
          <p:nvPr>
            <p:ph type="ftr" sz="quarter" idx="11"/>
          </p:nvPr>
        </p:nvSpPr>
        <p:spPr>
          <a:xfrm>
            <a:off x="884260" y="4732734"/>
            <a:ext cx="3082223" cy="273844"/>
          </a:xfrm>
        </p:spPr>
        <p:txBody>
          <a:bodyPr/>
          <a:lstStyle>
            <a:lvl1pPr>
              <a:defRPr sz="1100">
                <a:solidFill>
                  <a:srgbClr val="777777"/>
                </a:solidFill>
              </a:defRPr>
            </a:lvl1pPr>
          </a:lstStyle>
          <a:p>
            <a:r>
              <a:rPr lang="nl-NL"/>
              <a:t> </a:t>
            </a:r>
          </a:p>
        </p:txBody>
      </p:sp>
      <p:sp>
        <p:nvSpPr>
          <p:cNvPr id="7" name="Tijdelijke aanduiding voor dianummer 6">
            <a:extLst>
              <a:ext uri="{FF2B5EF4-FFF2-40B4-BE49-F238E27FC236}">
                <a16:creationId xmlns:a16="http://schemas.microsoft.com/office/drawing/2014/main" id="{0107874E-4E01-4412-94E2-680B0935CB81}"/>
              </a:ext>
            </a:extLst>
          </p:cNvPr>
          <p:cNvSpPr>
            <a:spLocks noGrp="1"/>
          </p:cNvSpPr>
          <p:nvPr>
            <p:ph type="sldNum" sz="quarter" idx="12"/>
          </p:nvPr>
        </p:nvSpPr>
        <p:spPr/>
        <p:txBody>
          <a:bodyPr lIns="90000"/>
          <a:lstStyle>
            <a:lvl1pPr>
              <a:defRPr sz="1100">
                <a:solidFill>
                  <a:srgbClr val="777777"/>
                </a:solidFill>
              </a:defRPr>
            </a:lvl1pPr>
          </a:lstStyle>
          <a:p>
            <a:fld id="{4EAEE0CC-81A7-411E-BF86-C580965C5ACF}" type="slidenum">
              <a:rPr lang="nl-NL" smtClean="0"/>
              <a:pPr/>
              <a:t>‹nr.›</a:t>
            </a:fld>
            <a:endParaRPr lang="nl-NL"/>
          </a:p>
        </p:txBody>
      </p:sp>
      <p:pic>
        <p:nvPicPr>
          <p:cNvPr id="10" name="Afbeelding 9">
            <a:extLst>
              <a:ext uri="{FF2B5EF4-FFF2-40B4-BE49-F238E27FC236}">
                <a16:creationId xmlns:a16="http://schemas.microsoft.com/office/drawing/2014/main" id="{6F0B32E7-14FC-4B25-B391-51BD68C6451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80230" r="6190" b="14590"/>
          <a:stretch/>
        </p:blipFill>
        <p:spPr>
          <a:xfrm>
            <a:off x="7336220" y="4315101"/>
            <a:ext cx="1241723" cy="828400"/>
          </a:xfrm>
          <a:prstGeom prst="rect">
            <a:avLst/>
          </a:prstGeom>
        </p:spPr>
      </p:pic>
      <p:sp>
        <p:nvSpPr>
          <p:cNvPr id="5" name="Tijdelijke aanduiding voor tekst 4">
            <a:extLst>
              <a:ext uri="{FF2B5EF4-FFF2-40B4-BE49-F238E27FC236}">
                <a16:creationId xmlns:a16="http://schemas.microsoft.com/office/drawing/2014/main" id="{6CB06E97-B5C0-496B-90A0-269244A00B09}"/>
              </a:ext>
            </a:extLst>
          </p:cNvPr>
          <p:cNvSpPr>
            <a:spLocks noGrp="1"/>
          </p:cNvSpPr>
          <p:nvPr>
            <p:ph type="body" sz="quarter" idx="13"/>
          </p:nvPr>
        </p:nvSpPr>
        <p:spPr>
          <a:xfrm>
            <a:off x="395289" y="761364"/>
            <a:ext cx="7886700" cy="360000"/>
          </a:xfrm>
        </p:spPr>
        <p:txBody>
          <a:bodyPr>
            <a:noAutofit/>
          </a:bodyPr>
          <a:lstStyle>
            <a:lvl1pPr>
              <a:defRPr sz="1600" b="1">
                <a:solidFill>
                  <a:srgbClr val="4AAFE0"/>
                </a:solidFill>
              </a:defRPr>
            </a:lvl1pPr>
          </a:lstStyle>
          <a:p>
            <a:pPr lvl="0"/>
            <a:r>
              <a:rPr lang="nl-NL"/>
              <a:t>Klikken om de tekststijl van het model te bewerken</a:t>
            </a:r>
          </a:p>
        </p:txBody>
      </p:sp>
    </p:spTree>
    <p:extLst>
      <p:ext uri="{BB962C8B-B14F-4D97-AF65-F5344CB8AC3E}">
        <p14:creationId xmlns:p14="http://schemas.microsoft.com/office/powerpoint/2010/main" val="2995457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_4 -  2 regels">
    <p:bg>
      <p:bgPr>
        <a:solidFill>
          <a:srgbClr val="FFFFFF"/>
        </a:solidFill>
        <a:effectLst/>
      </p:bgPr>
    </p:bg>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D7193130-1AF7-435E-9A8B-09287F1A86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726"/>
            <a:ext cx="9144000" cy="5143500"/>
          </a:xfrm>
          <a:prstGeom prst="rect">
            <a:avLst/>
          </a:prstGeom>
        </p:spPr>
      </p:pic>
      <p:pic>
        <p:nvPicPr>
          <p:cNvPr id="3" name="Afbeelding 2">
            <a:extLst>
              <a:ext uri="{FF2B5EF4-FFF2-40B4-BE49-F238E27FC236}">
                <a16:creationId xmlns:a16="http://schemas.microsoft.com/office/drawing/2014/main" id="{576FC293-3049-4FD2-98F0-CB748F3CB8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8963" cy="3603812"/>
          </a:xfrm>
          <a:prstGeom prst="rect">
            <a:avLst/>
          </a:prstGeom>
        </p:spPr>
      </p:pic>
      <p:sp>
        <p:nvSpPr>
          <p:cNvPr id="12" name="Titel 1">
            <a:extLst>
              <a:ext uri="{FF2B5EF4-FFF2-40B4-BE49-F238E27FC236}">
                <a16:creationId xmlns:a16="http://schemas.microsoft.com/office/drawing/2014/main" id="{8FE7816A-BE36-40F3-8B5D-9664DD2A14DC}"/>
              </a:ext>
            </a:extLst>
          </p:cNvPr>
          <p:cNvSpPr>
            <a:spLocks noGrp="1"/>
          </p:cNvSpPr>
          <p:nvPr>
            <p:ph type="ctrTitle" hasCustomPrompt="1"/>
          </p:nvPr>
        </p:nvSpPr>
        <p:spPr>
          <a:xfrm>
            <a:off x="702000" y="2331101"/>
            <a:ext cx="3433526" cy="514599"/>
          </a:xfrm>
          <a:prstGeom prst="roundRect">
            <a:avLst/>
          </a:prstGeom>
          <a:solidFill>
            <a:srgbClr val="2C3C8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44000" rIns="144000" bIns="72000" rtlCol="0" anchor="ctr" anchorCtr="0">
            <a:spAutoFit/>
          </a:bodyPr>
          <a:lstStyle>
            <a:lvl1pPr>
              <a:defRPr lang="nl-NL" sz="2500" dirty="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lvl="0" defTabSz="685800"/>
            <a:r>
              <a:rPr lang="nl-NL" dirty="0"/>
              <a:t>headline met een</a:t>
            </a:r>
          </a:p>
        </p:txBody>
      </p:sp>
      <p:sp>
        <p:nvSpPr>
          <p:cNvPr id="13" name="Ondertitel 2">
            <a:extLst>
              <a:ext uri="{FF2B5EF4-FFF2-40B4-BE49-F238E27FC236}">
                <a16:creationId xmlns:a16="http://schemas.microsoft.com/office/drawing/2014/main" id="{104D99F9-2451-43FC-90AA-2B90B2C4F7BE}"/>
              </a:ext>
            </a:extLst>
          </p:cNvPr>
          <p:cNvSpPr>
            <a:spLocks noGrp="1"/>
          </p:cNvSpPr>
          <p:nvPr>
            <p:ph type="subTitle" idx="1" hasCustomPrompt="1"/>
          </p:nvPr>
        </p:nvSpPr>
        <p:spPr>
          <a:xfrm>
            <a:off x="1143000" y="2910980"/>
            <a:ext cx="4440186" cy="485239"/>
          </a:xfrm>
          <a:prstGeom prst="roundRect">
            <a:avLst/>
          </a:prstGeom>
          <a:solidFill>
            <a:srgbClr val="4AAEE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90000" rIns="90000" rtlCol="0" anchor="ctr">
            <a:spAutoFit/>
          </a:bodyPr>
          <a:lstStyle>
            <a:lvl1pPr marL="0" indent="0">
              <a:buNone/>
              <a:defRPr lang="nl-NL" sz="2500" b="1">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marL="171450" lvl="0" indent="-171450" defTabSz="514350">
              <a:spcBef>
                <a:spcPts val="563"/>
              </a:spcBef>
            </a:pPr>
            <a:r>
              <a:rPr lang="nl-NL" dirty="0"/>
              <a:t>lengte van twee regels </a:t>
            </a:r>
          </a:p>
        </p:txBody>
      </p:sp>
      <p:sp>
        <p:nvSpPr>
          <p:cNvPr id="14" name="Tijdelijke aanduiding voor tekst 17">
            <a:extLst>
              <a:ext uri="{FF2B5EF4-FFF2-40B4-BE49-F238E27FC236}">
                <a16:creationId xmlns:a16="http://schemas.microsoft.com/office/drawing/2014/main" id="{BC415665-EEB6-45A2-85FB-C2FC27F9DEDF}"/>
              </a:ext>
            </a:extLst>
          </p:cNvPr>
          <p:cNvSpPr>
            <a:spLocks noGrp="1" noChangeAspect="1"/>
          </p:cNvSpPr>
          <p:nvPr>
            <p:ph type="body" sz="quarter" idx="10" hasCustomPrompt="1"/>
          </p:nvPr>
        </p:nvSpPr>
        <p:spPr>
          <a:xfrm>
            <a:off x="644400" y="3458367"/>
            <a:ext cx="1507534" cy="240066"/>
          </a:xfrm>
          <a:prstGeom prst="roundRect">
            <a:avLst/>
          </a:prstGeom>
          <a:solidFill>
            <a:srgbClr val="EDE412"/>
          </a:solidFill>
        </p:spPr>
        <p:txBody>
          <a:bodyPr wrap="square" lIns="36000" anchor="ctr" anchorCtr="0">
            <a:spAutoFit/>
          </a:bodyPr>
          <a:lstStyle>
            <a:lvl1pPr marL="0" indent="0">
              <a:buNone/>
              <a:defRPr lang="nl-NL" sz="900" smtClean="0">
                <a:solidFill>
                  <a:schemeClr val="tx1"/>
                </a:solidFill>
              </a:defRPr>
            </a:lvl1pPr>
            <a:lvl2pPr marL="342900" indent="0">
              <a:buNone/>
              <a:defRPr lang="nl-NL" sz="900" smtClean="0"/>
            </a:lvl2pPr>
            <a:lvl3pPr marL="685800" indent="0">
              <a:buNone/>
              <a:defRPr lang="nl-NL" sz="900" smtClean="0"/>
            </a:lvl3pPr>
            <a:lvl4pPr>
              <a:defRPr lang="nl-NL" sz="900" smtClean="0"/>
            </a:lvl4pPr>
            <a:lvl5pPr>
              <a:defRPr lang="nl-NL" sz="900"/>
            </a:lvl5pPr>
          </a:lstStyle>
          <a:p>
            <a:pPr lvl="0"/>
            <a:r>
              <a:rPr lang="nl-NL" dirty="0"/>
              <a:t>Afdeling, datum</a:t>
            </a:r>
          </a:p>
        </p:txBody>
      </p:sp>
      <p:sp>
        <p:nvSpPr>
          <p:cNvPr id="7" name="Tijdelijke aanduiding voor voettekst 5">
            <a:extLst>
              <a:ext uri="{FF2B5EF4-FFF2-40B4-BE49-F238E27FC236}">
                <a16:creationId xmlns:a16="http://schemas.microsoft.com/office/drawing/2014/main" id="{AFE75DAA-E8A0-4135-AB08-06ABBE8BE8ED}"/>
              </a:ext>
            </a:extLst>
          </p:cNvPr>
          <p:cNvSpPr>
            <a:spLocks noGrp="1"/>
          </p:cNvSpPr>
          <p:nvPr>
            <p:ph type="ftr" sz="quarter" idx="11"/>
          </p:nvPr>
        </p:nvSpPr>
        <p:spPr>
          <a:xfrm>
            <a:off x="648000" y="4732734"/>
            <a:ext cx="3082223" cy="273844"/>
          </a:xfrm>
        </p:spPr>
        <p:txBody>
          <a:bodyPr/>
          <a:lstStyle>
            <a:lvl1pPr>
              <a:defRPr sz="1100">
                <a:solidFill>
                  <a:srgbClr val="777777"/>
                </a:solidFill>
              </a:defRPr>
            </a:lvl1pPr>
          </a:lstStyle>
          <a:p>
            <a:r>
              <a:rPr lang="nl-NL"/>
              <a:t> </a:t>
            </a:r>
            <a:endParaRPr lang="nl-NL" dirty="0"/>
          </a:p>
        </p:txBody>
      </p:sp>
    </p:spTree>
    <p:extLst>
      <p:ext uri="{BB962C8B-B14F-4D97-AF65-F5344CB8AC3E}">
        <p14:creationId xmlns:p14="http://schemas.microsoft.com/office/powerpoint/2010/main" val="39428001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el_1 -  2 regels">
    <p:bg>
      <p:bgPr>
        <a:solidFill>
          <a:srgbClr val="FFFFFF"/>
        </a:solidFill>
        <a:effectLst/>
      </p:bgPr>
    </p:bg>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539B8514-7797-4073-B6AB-66DE49877C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726"/>
            <a:ext cx="9144000" cy="5143500"/>
          </a:xfrm>
          <a:prstGeom prst="rect">
            <a:avLst/>
          </a:prstGeom>
        </p:spPr>
      </p:pic>
      <p:pic>
        <p:nvPicPr>
          <p:cNvPr id="12" name="Tijdelijke aanduiding voor afbeelding 6">
            <a:extLst>
              <a:ext uri="{FF2B5EF4-FFF2-40B4-BE49-F238E27FC236}">
                <a16:creationId xmlns:a16="http://schemas.microsoft.com/office/drawing/2014/main" id="{CD8C2643-D192-4167-9250-2C7326A9AC21}"/>
              </a:ext>
            </a:extLst>
          </p:cNvPr>
          <p:cNvPicPr preferRelativeResize="0">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1" y="0"/>
            <a:ext cx="9144001" cy="3600000"/>
          </a:xfrm>
          <a:prstGeom prst="rect">
            <a:avLst/>
          </a:prstGeom>
        </p:spPr>
      </p:pic>
      <p:sp>
        <p:nvSpPr>
          <p:cNvPr id="2" name="Titel 1">
            <a:extLst>
              <a:ext uri="{FF2B5EF4-FFF2-40B4-BE49-F238E27FC236}">
                <a16:creationId xmlns:a16="http://schemas.microsoft.com/office/drawing/2014/main" id="{8E145CBB-28D6-47B7-BC37-4B430980A587}"/>
              </a:ext>
            </a:extLst>
          </p:cNvPr>
          <p:cNvSpPr>
            <a:spLocks noGrp="1"/>
          </p:cNvSpPr>
          <p:nvPr>
            <p:ph type="ctrTitle" hasCustomPrompt="1"/>
          </p:nvPr>
        </p:nvSpPr>
        <p:spPr>
          <a:xfrm>
            <a:off x="702000" y="2331101"/>
            <a:ext cx="3433526" cy="514599"/>
          </a:xfrm>
          <a:prstGeom prst="roundRect">
            <a:avLst/>
          </a:prstGeom>
          <a:solidFill>
            <a:srgbClr val="2C3C8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44000" rIns="144000" bIns="72000" rtlCol="0" anchor="ctr" anchorCtr="0">
            <a:spAutoFit/>
          </a:bodyPr>
          <a:lstStyle>
            <a:lvl1pPr>
              <a:defRPr lang="nl-NL" sz="2500" dirty="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lvl="0" defTabSz="685800"/>
            <a:r>
              <a:rPr lang="nl-NL"/>
              <a:t>headline met een</a:t>
            </a:r>
          </a:p>
        </p:txBody>
      </p:sp>
      <p:sp>
        <p:nvSpPr>
          <p:cNvPr id="3" name="Ondertitel 2">
            <a:extLst>
              <a:ext uri="{FF2B5EF4-FFF2-40B4-BE49-F238E27FC236}">
                <a16:creationId xmlns:a16="http://schemas.microsoft.com/office/drawing/2014/main" id="{34C99571-22C7-49E9-96D0-90385FC00DB1}"/>
              </a:ext>
            </a:extLst>
          </p:cNvPr>
          <p:cNvSpPr>
            <a:spLocks noGrp="1"/>
          </p:cNvSpPr>
          <p:nvPr>
            <p:ph type="subTitle" idx="1" hasCustomPrompt="1"/>
          </p:nvPr>
        </p:nvSpPr>
        <p:spPr>
          <a:xfrm>
            <a:off x="1143000" y="2910980"/>
            <a:ext cx="4440186" cy="485239"/>
          </a:xfrm>
          <a:prstGeom prst="roundRect">
            <a:avLst/>
          </a:prstGeom>
          <a:solidFill>
            <a:srgbClr val="4AAEE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90000" rIns="90000" rtlCol="0" anchor="ctr">
            <a:spAutoFit/>
          </a:bodyPr>
          <a:lstStyle>
            <a:lvl1pPr marL="0" indent="0">
              <a:buNone/>
              <a:defRPr lang="nl-NL" sz="2500" b="1">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marL="171450" lvl="0" indent="-171450" defTabSz="514350">
              <a:spcBef>
                <a:spcPts val="563"/>
              </a:spcBef>
            </a:pPr>
            <a:r>
              <a:rPr lang="nl-NL"/>
              <a:t>lengte van twee regels </a:t>
            </a:r>
          </a:p>
        </p:txBody>
      </p:sp>
      <p:sp>
        <p:nvSpPr>
          <p:cNvPr id="18" name="Tijdelijke aanduiding voor tekst 17">
            <a:extLst>
              <a:ext uri="{FF2B5EF4-FFF2-40B4-BE49-F238E27FC236}">
                <a16:creationId xmlns:a16="http://schemas.microsoft.com/office/drawing/2014/main" id="{D09EF1E2-E26B-474A-91D7-5F724D8E9A85}"/>
              </a:ext>
            </a:extLst>
          </p:cNvPr>
          <p:cNvSpPr>
            <a:spLocks noGrp="1" noChangeAspect="1"/>
          </p:cNvSpPr>
          <p:nvPr>
            <p:ph type="body" sz="quarter" idx="10" hasCustomPrompt="1"/>
          </p:nvPr>
        </p:nvSpPr>
        <p:spPr>
          <a:xfrm>
            <a:off x="644400" y="3458367"/>
            <a:ext cx="1507534" cy="240066"/>
          </a:xfrm>
          <a:prstGeom prst="roundRect">
            <a:avLst/>
          </a:prstGeom>
          <a:solidFill>
            <a:srgbClr val="EDE412"/>
          </a:solidFill>
        </p:spPr>
        <p:txBody>
          <a:bodyPr wrap="square" lIns="36000" anchor="ctr" anchorCtr="0">
            <a:spAutoFit/>
          </a:bodyPr>
          <a:lstStyle>
            <a:lvl1pPr marL="0" indent="0">
              <a:buNone/>
              <a:defRPr lang="nl-NL" sz="900" smtClean="0">
                <a:solidFill>
                  <a:schemeClr val="tx1"/>
                </a:solidFill>
              </a:defRPr>
            </a:lvl1pPr>
            <a:lvl2pPr marL="342900" indent="0">
              <a:buNone/>
              <a:defRPr lang="nl-NL" sz="900" smtClean="0"/>
            </a:lvl2pPr>
            <a:lvl3pPr marL="685800" indent="0">
              <a:buNone/>
              <a:defRPr lang="nl-NL" sz="900" smtClean="0"/>
            </a:lvl3pPr>
            <a:lvl4pPr>
              <a:defRPr lang="nl-NL" sz="900" smtClean="0"/>
            </a:lvl4pPr>
            <a:lvl5pPr>
              <a:defRPr lang="nl-NL" sz="900"/>
            </a:lvl5pPr>
          </a:lstStyle>
          <a:p>
            <a:pPr lvl="0"/>
            <a:r>
              <a:rPr lang="nl-NL"/>
              <a:t>Afdeling, datum</a:t>
            </a:r>
          </a:p>
        </p:txBody>
      </p:sp>
      <p:sp>
        <p:nvSpPr>
          <p:cNvPr id="7" name="Tijdelijke aanduiding voor voettekst 5">
            <a:extLst>
              <a:ext uri="{FF2B5EF4-FFF2-40B4-BE49-F238E27FC236}">
                <a16:creationId xmlns:a16="http://schemas.microsoft.com/office/drawing/2014/main" id="{FA932D71-16F4-4C2C-A345-8140C32E8796}"/>
              </a:ext>
            </a:extLst>
          </p:cNvPr>
          <p:cNvSpPr>
            <a:spLocks noGrp="1"/>
          </p:cNvSpPr>
          <p:nvPr>
            <p:ph type="ftr" sz="quarter" idx="11"/>
          </p:nvPr>
        </p:nvSpPr>
        <p:spPr>
          <a:xfrm>
            <a:off x="648000" y="4732734"/>
            <a:ext cx="3082223" cy="273844"/>
          </a:xfrm>
        </p:spPr>
        <p:txBody>
          <a:bodyPr/>
          <a:lstStyle>
            <a:lvl1pPr>
              <a:defRPr sz="1100">
                <a:solidFill>
                  <a:srgbClr val="777777"/>
                </a:solidFill>
              </a:defRPr>
            </a:lvl1pPr>
          </a:lstStyle>
          <a:p>
            <a:r>
              <a:rPr lang="nl-NL"/>
              <a:t> </a:t>
            </a:r>
          </a:p>
        </p:txBody>
      </p:sp>
    </p:spTree>
    <p:extLst>
      <p:ext uri="{BB962C8B-B14F-4D97-AF65-F5344CB8AC3E}">
        <p14:creationId xmlns:p14="http://schemas.microsoft.com/office/powerpoint/2010/main" val="27391889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bject Turqoise 1">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75DFC6C7-A6DD-452E-A907-48B43ABC102D}"/>
              </a:ext>
            </a:extLst>
          </p:cNvPr>
          <p:cNvSpPr/>
          <p:nvPr userDrawn="1"/>
        </p:nvSpPr>
        <p:spPr>
          <a:xfrm>
            <a:off x="0" y="0"/>
            <a:ext cx="9144000" cy="41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b="1"/>
          </a:p>
        </p:txBody>
      </p:sp>
      <p:sp>
        <p:nvSpPr>
          <p:cNvPr id="9" name="Titel 1">
            <a:extLst>
              <a:ext uri="{FF2B5EF4-FFF2-40B4-BE49-F238E27FC236}">
                <a16:creationId xmlns:a16="http://schemas.microsoft.com/office/drawing/2014/main" id="{7E22E389-751B-4312-AAB7-EA9D9F2B85D2}"/>
              </a:ext>
            </a:extLst>
          </p:cNvPr>
          <p:cNvSpPr>
            <a:spLocks noGrp="1"/>
          </p:cNvSpPr>
          <p:nvPr>
            <p:ph type="title"/>
          </p:nvPr>
        </p:nvSpPr>
        <p:spPr>
          <a:xfrm>
            <a:off x="396000" y="273844"/>
            <a:ext cx="7886700" cy="468000"/>
          </a:xfrm>
        </p:spPr>
        <p:txBody>
          <a:bodyPr/>
          <a:lstStyle>
            <a:lvl1pPr>
              <a:defRPr>
                <a:solidFill>
                  <a:srgbClr val="2C3C8B"/>
                </a:solidFill>
              </a:defRPr>
            </a:lvl1pPr>
          </a:lstStyle>
          <a:p>
            <a:r>
              <a:rPr lang="nl-NL"/>
              <a:t>Klik om stijl te bewerken</a:t>
            </a:r>
          </a:p>
        </p:txBody>
      </p:sp>
      <p:sp>
        <p:nvSpPr>
          <p:cNvPr id="11" name="Tijdelijke aanduiding voor inhoud 2">
            <a:extLst>
              <a:ext uri="{FF2B5EF4-FFF2-40B4-BE49-F238E27FC236}">
                <a16:creationId xmlns:a16="http://schemas.microsoft.com/office/drawing/2014/main" id="{A876DEB0-472A-40B0-8B6A-29EBA2F7D00D}"/>
              </a:ext>
            </a:extLst>
          </p:cNvPr>
          <p:cNvSpPr>
            <a:spLocks noGrp="1"/>
          </p:cNvSpPr>
          <p:nvPr>
            <p:ph sz="half" idx="1"/>
          </p:nvPr>
        </p:nvSpPr>
        <p:spPr>
          <a:xfrm>
            <a:off x="396000" y="1296000"/>
            <a:ext cx="7886700" cy="2794060"/>
          </a:xfrm>
        </p:spPr>
        <p:txBody>
          <a:bodyPr/>
          <a:lstStyle>
            <a:lvl1pPr>
              <a:defRPr>
                <a:solidFill>
                  <a:srgbClr val="2C3C8B"/>
                </a:solidFill>
              </a:defRPr>
            </a:lvl1pPr>
            <a:lvl2pPr>
              <a:defRPr>
                <a:solidFill>
                  <a:srgbClr val="2C3C8B"/>
                </a:solidFill>
              </a:defRPr>
            </a:lvl2pPr>
            <a:lvl3pPr>
              <a:defRPr>
                <a:solidFill>
                  <a:srgbClr val="2C3C8B"/>
                </a:solidFill>
              </a:defRPr>
            </a:lvl3pPr>
            <a:lvl4pPr>
              <a:defRPr>
                <a:solidFill>
                  <a:srgbClr val="2C3C8B"/>
                </a:solidFill>
              </a:defRPr>
            </a:lvl4pPr>
            <a:lvl5pPr>
              <a:defRPr>
                <a:solidFill>
                  <a:srgbClr val="2C3C8B"/>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voettekst 5">
            <a:extLst>
              <a:ext uri="{FF2B5EF4-FFF2-40B4-BE49-F238E27FC236}">
                <a16:creationId xmlns:a16="http://schemas.microsoft.com/office/drawing/2014/main" id="{528FE2CC-A3FF-4AFE-AFC0-3A3FCF0E0087}"/>
              </a:ext>
            </a:extLst>
          </p:cNvPr>
          <p:cNvSpPr>
            <a:spLocks noGrp="1"/>
          </p:cNvSpPr>
          <p:nvPr>
            <p:ph type="ftr" sz="quarter" idx="11"/>
          </p:nvPr>
        </p:nvSpPr>
        <p:spPr>
          <a:xfrm>
            <a:off x="884260" y="4732734"/>
            <a:ext cx="3082223" cy="273844"/>
          </a:xfrm>
        </p:spPr>
        <p:txBody>
          <a:bodyPr vert="horz" wrap="none" lIns="0" tIns="45720" rIns="91440" bIns="45720" rtlCol="0" anchor="ctr"/>
          <a:lstStyle>
            <a:lvl1pPr>
              <a:defRPr lang="nl-NL" sz="1100" smtClean="0">
                <a:solidFill>
                  <a:srgbClr val="777777"/>
                </a:solidFill>
              </a:defRPr>
            </a:lvl1pPr>
          </a:lstStyle>
          <a:p>
            <a:r>
              <a:rPr lang="nl-NL"/>
              <a:t> </a:t>
            </a:r>
          </a:p>
        </p:txBody>
      </p:sp>
      <p:sp>
        <p:nvSpPr>
          <p:cNvPr id="13" name="Tijdelijke aanduiding voor dianummer 6">
            <a:extLst>
              <a:ext uri="{FF2B5EF4-FFF2-40B4-BE49-F238E27FC236}">
                <a16:creationId xmlns:a16="http://schemas.microsoft.com/office/drawing/2014/main" id="{DBA60A47-0121-459D-B1BD-3E9A64154723}"/>
              </a:ext>
            </a:extLst>
          </p:cNvPr>
          <p:cNvSpPr>
            <a:spLocks noGrp="1"/>
          </p:cNvSpPr>
          <p:nvPr>
            <p:ph type="sldNum" sz="quarter" idx="12"/>
          </p:nvPr>
        </p:nvSpPr>
        <p:spPr>
          <a:xfrm>
            <a:off x="396000" y="4732734"/>
            <a:ext cx="488261" cy="273844"/>
          </a:xfrm>
        </p:spPr>
        <p:txBody>
          <a:bodyPr lIns="90000"/>
          <a:lstStyle>
            <a:lvl1pPr>
              <a:defRPr>
                <a:solidFill>
                  <a:srgbClr val="777777"/>
                </a:solidFill>
              </a:defRPr>
            </a:lvl1pPr>
          </a:lstStyle>
          <a:p>
            <a:fld id="{4EAEE0CC-81A7-411E-BF86-C580965C5ACF}" type="slidenum">
              <a:rPr lang="nl-NL" smtClean="0"/>
              <a:pPr/>
              <a:t>‹nr.›</a:t>
            </a:fld>
            <a:endParaRPr lang="nl-NL"/>
          </a:p>
        </p:txBody>
      </p:sp>
      <p:pic>
        <p:nvPicPr>
          <p:cNvPr id="14" name="Afbeelding 13">
            <a:extLst>
              <a:ext uri="{FF2B5EF4-FFF2-40B4-BE49-F238E27FC236}">
                <a16:creationId xmlns:a16="http://schemas.microsoft.com/office/drawing/2014/main" id="{E3DBD568-D447-4C7E-B502-F4396A8B0A8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80230" r="6190" b="14590"/>
          <a:stretch/>
        </p:blipFill>
        <p:spPr>
          <a:xfrm>
            <a:off x="7336220" y="4315101"/>
            <a:ext cx="1241723" cy="828400"/>
          </a:xfrm>
          <a:prstGeom prst="rect">
            <a:avLst/>
          </a:prstGeom>
        </p:spPr>
      </p:pic>
      <p:sp>
        <p:nvSpPr>
          <p:cNvPr id="15" name="Tijdelijke aanduiding voor tekst 4">
            <a:extLst>
              <a:ext uri="{FF2B5EF4-FFF2-40B4-BE49-F238E27FC236}">
                <a16:creationId xmlns:a16="http://schemas.microsoft.com/office/drawing/2014/main" id="{F04D7124-CBF0-425E-B81A-4AC9522CEA7E}"/>
              </a:ext>
            </a:extLst>
          </p:cNvPr>
          <p:cNvSpPr>
            <a:spLocks noGrp="1"/>
          </p:cNvSpPr>
          <p:nvPr>
            <p:ph type="body" sz="quarter" idx="13" hasCustomPrompt="1"/>
          </p:nvPr>
        </p:nvSpPr>
        <p:spPr>
          <a:xfrm>
            <a:off x="395289" y="761364"/>
            <a:ext cx="7886700" cy="360000"/>
          </a:xfrm>
        </p:spPr>
        <p:txBody>
          <a:bodyPr>
            <a:noAutofit/>
          </a:bodyPr>
          <a:lstStyle>
            <a:lvl1pPr>
              <a:defRPr sz="1600" b="1">
                <a:solidFill>
                  <a:srgbClr val="FFFFFF"/>
                </a:solidFill>
              </a:defRPr>
            </a:lvl1pPr>
          </a:lstStyle>
          <a:p>
            <a:pPr lvl="0"/>
            <a:r>
              <a:rPr lang="nl-NL"/>
              <a:t>Klik om tekst toe te voegen</a:t>
            </a:r>
          </a:p>
        </p:txBody>
      </p:sp>
    </p:spTree>
    <p:extLst>
      <p:ext uri="{BB962C8B-B14F-4D97-AF65-F5344CB8AC3E}">
        <p14:creationId xmlns:p14="http://schemas.microsoft.com/office/powerpoint/2010/main" val="34313608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7DB6AE-4590-49F5-8CB8-32F7F764C208}"/>
              </a:ext>
            </a:extLst>
          </p:cNvPr>
          <p:cNvSpPr>
            <a:spLocks noGrp="1"/>
          </p:cNvSpPr>
          <p:nvPr>
            <p:ph type="title"/>
          </p:nvPr>
        </p:nvSpPr>
        <p:spPr>
          <a:xfrm>
            <a:off x="623888" y="1282700"/>
            <a:ext cx="7886700" cy="2139950"/>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040CD00B-9DAE-4437-BFC1-A99E0B1475E9}"/>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490D5C60-5821-4A17-A061-075164F318E2}"/>
              </a:ext>
            </a:extLst>
          </p:cNvPr>
          <p:cNvSpPr>
            <a:spLocks noGrp="1"/>
          </p:cNvSpPr>
          <p:nvPr>
            <p:ph type="dt" sz="half" idx="10"/>
          </p:nvPr>
        </p:nvSpPr>
        <p:spPr/>
        <p:txBody>
          <a:bodyPr/>
          <a:lstStyle/>
          <a:p>
            <a:fld id="{EF49058F-FDB0-4B29-A07F-4C7F4C53372F}" type="datetimeFigureOut">
              <a:rPr lang="nl-NL" smtClean="0"/>
              <a:t>17-10-2024</a:t>
            </a:fld>
            <a:endParaRPr lang="nl-NL"/>
          </a:p>
        </p:txBody>
      </p:sp>
      <p:sp>
        <p:nvSpPr>
          <p:cNvPr id="5" name="Tijdelijke aanduiding voor voettekst 4">
            <a:extLst>
              <a:ext uri="{FF2B5EF4-FFF2-40B4-BE49-F238E27FC236}">
                <a16:creationId xmlns:a16="http://schemas.microsoft.com/office/drawing/2014/main" id="{B6F8AE7A-B251-4162-93EE-59938B9E132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06F1DCB-72FC-40A8-916E-BD99B4E05D54}"/>
              </a:ext>
            </a:extLst>
          </p:cNvPr>
          <p:cNvSpPr>
            <a:spLocks noGrp="1"/>
          </p:cNvSpPr>
          <p:nvPr>
            <p:ph type="sldNum" sz="quarter" idx="12"/>
          </p:nvPr>
        </p:nvSpPr>
        <p:spPr/>
        <p:txBody>
          <a:bodyPr/>
          <a:lstStyle/>
          <a:p>
            <a:fld id="{DE622DA6-791B-49A3-BCB6-2A429C371DFD}" type="slidenum">
              <a:rPr lang="nl-NL" smtClean="0"/>
              <a:t>‹nr.›</a:t>
            </a:fld>
            <a:endParaRPr lang="nl-NL"/>
          </a:p>
        </p:txBody>
      </p:sp>
    </p:spTree>
    <p:extLst>
      <p:ext uri="{BB962C8B-B14F-4D97-AF65-F5344CB8AC3E}">
        <p14:creationId xmlns:p14="http://schemas.microsoft.com/office/powerpoint/2010/main" val="24793064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39B3A8-EFF2-4DB6-ABCB-D039DF6A7E74}"/>
              </a:ext>
            </a:extLst>
          </p:cNvPr>
          <p:cNvSpPr>
            <a:spLocks noGrp="1"/>
          </p:cNvSpPr>
          <p:nvPr>
            <p:ph type="ctrTitle"/>
          </p:nvPr>
        </p:nvSpPr>
        <p:spPr>
          <a:xfrm>
            <a:off x="1143000" y="841375"/>
            <a:ext cx="6858000" cy="17907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2549356B-7FF6-46F3-9572-43AA6E6818BD}"/>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9A1414A6-533E-4712-9B3C-65A40861D577}"/>
              </a:ext>
            </a:extLst>
          </p:cNvPr>
          <p:cNvSpPr>
            <a:spLocks noGrp="1"/>
          </p:cNvSpPr>
          <p:nvPr>
            <p:ph type="dt" sz="half" idx="10"/>
          </p:nvPr>
        </p:nvSpPr>
        <p:spPr/>
        <p:txBody>
          <a:bodyPr/>
          <a:lstStyle/>
          <a:p>
            <a:fld id="{EF49058F-FDB0-4B29-A07F-4C7F4C53372F}" type="datetimeFigureOut">
              <a:rPr lang="nl-NL" smtClean="0"/>
              <a:t>17-10-2024</a:t>
            </a:fld>
            <a:endParaRPr lang="nl-NL"/>
          </a:p>
        </p:txBody>
      </p:sp>
      <p:sp>
        <p:nvSpPr>
          <p:cNvPr id="5" name="Tijdelijke aanduiding voor voettekst 4">
            <a:extLst>
              <a:ext uri="{FF2B5EF4-FFF2-40B4-BE49-F238E27FC236}">
                <a16:creationId xmlns:a16="http://schemas.microsoft.com/office/drawing/2014/main" id="{673D7533-7C0E-4692-8774-04FCF9C8DCA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911EE96-3863-465E-917F-15600D137096}"/>
              </a:ext>
            </a:extLst>
          </p:cNvPr>
          <p:cNvSpPr>
            <a:spLocks noGrp="1"/>
          </p:cNvSpPr>
          <p:nvPr>
            <p:ph type="sldNum" sz="quarter" idx="12"/>
          </p:nvPr>
        </p:nvSpPr>
        <p:spPr/>
        <p:txBody>
          <a:bodyPr/>
          <a:lstStyle/>
          <a:p>
            <a:fld id="{DE622DA6-791B-49A3-BCB6-2A429C371DFD}" type="slidenum">
              <a:rPr lang="nl-NL" smtClean="0"/>
              <a:t>‹nr.›</a:t>
            </a:fld>
            <a:endParaRPr lang="nl-NL"/>
          </a:p>
        </p:txBody>
      </p:sp>
    </p:spTree>
    <p:extLst>
      <p:ext uri="{BB962C8B-B14F-4D97-AF65-F5344CB8AC3E}">
        <p14:creationId xmlns:p14="http://schemas.microsoft.com/office/powerpoint/2010/main" val="28310409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0FF273-B42B-4CEF-9F33-07FD9FE39BD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52F7594-6853-46E6-A9D2-87769137C5B6}"/>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F8B9752-1126-475D-9126-6CF7BA88CA3A}"/>
              </a:ext>
            </a:extLst>
          </p:cNvPr>
          <p:cNvSpPr>
            <a:spLocks noGrp="1"/>
          </p:cNvSpPr>
          <p:nvPr>
            <p:ph type="dt" sz="half" idx="10"/>
          </p:nvPr>
        </p:nvSpPr>
        <p:spPr/>
        <p:txBody>
          <a:bodyPr/>
          <a:lstStyle/>
          <a:p>
            <a:fld id="{EF49058F-FDB0-4B29-A07F-4C7F4C53372F}" type="datetimeFigureOut">
              <a:rPr lang="nl-NL" smtClean="0"/>
              <a:t>17-10-2024</a:t>
            </a:fld>
            <a:endParaRPr lang="nl-NL"/>
          </a:p>
        </p:txBody>
      </p:sp>
      <p:sp>
        <p:nvSpPr>
          <p:cNvPr id="5" name="Tijdelijke aanduiding voor voettekst 4">
            <a:extLst>
              <a:ext uri="{FF2B5EF4-FFF2-40B4-BE49-F238E27FC236}">
                <a16:creationId xmlns:a16="http://schemas.microsoft.com/office/drawing/2014/main" id="{54BF1989-0FBA-4694-9571-EFA534DDD34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FA3B7F1-001E-4EF7-8D3E-AE660AC47BED}"/>
              </a:ext>
            </a:extLst>
          </p:cNvPr>
          <p:cNvSpPr>
            <a:spLocks noGrp="1"/>
          </p:cNvSpPr>
          <p:nvPr>
            <p:ph type="sldNum" sz="quarter" idx="12"/>
          </p:nvPr>
        </p:nvSpPr>
        <p:spPr/>
        <p:txBody>
          <a:bodyPr/>
          <a:lstStyle/>
          <a:p>
            <a:fld id="{DE622DA6-791B-49A3-BCB6-2A429C371DFD}" type="slidenum">
              <a:rPr lang="nl-NL" smtClean="0"/>
              <a:t>‹nr.›</a:t>
            </a:fld>
            <a:endParaRPr lang="nl-NL"/>
          </a:p>
        </p:txBody>
      </p:sp>
      <p:pic>
        <p:nvPicPr>
          <p:cNvPr id="7" name="Afbeelding 6">
            <a:extLst>
              <a:ext uri="{FF2B5EF4-FFF2-40B4-BE49-F238E27FC236}">
                <a16:creationId xmlns:a16="http://schemas.microsoft.com/office/drawing/2014/main" id="{954ED422-4417-4F0A-92D0-FC63B34E508E}"/>
              </a:ext>
            </a:extLst>
          </p:cNvPr>
          <p:cNvPicPr>
            <a:picLocks noChangeAspect="1"/>
          </p:cNvPicPr>
          <p:nvPr userDrawn="1"/>
        </p:nvPicPr>
        <p:blipFill>
          <a:blip r:embed="rId2"/>
          <a:stretch>
            <a:fillRect/>
          </a:stretch>
        </p:blipFill>
        <p:spPr>
          <a:xfrm>
            <a:off x="334913" y="4194905"/>
            <a:ext cx="8474174" cy="957155"/>
          </a:xfrm>
          <a:prstGeom prst="rect">
            <a:avLst/>
          </a:prstGeom>
        </p:spPr>
      </p:pic>
    </p:spTree>
    <p:extLst>
      <p:ext uri="{BB962C8B-B14F-4D97-AF65-F5344CB8AC3E}">
        <p14:creationId xmlns:p14="http://schemas.microsoft.com/office/powerpoint/2010/main" val="19994241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CB8F2A-6548-4B22-9A0A-64065016570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D142F3A-457F-4D70-9D42-4BBC69FC75D6}"/>
              </a:ext>
            </a:extLst>
          </p:cNvPr>
          <p:cNvSpPr>
            <a:spLocks noGrp="1"/>
          </p:cNvSpPr>
          <p:nvPr>
            <p:ph sz="half" idx="1"/>
          </p:nvPr>
        </p:nvSpPr>
        <p:spPr>
          <a:xfrm>
            <a:off x="628650" y="1370013"/>
            <a:ext cx="3867150" cy="326231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A813DD84-E8F4-4490-AF57-8701D01AEE3A}"/>
              </a:ext>
            </a:extLst>
          </p:cNvPr>
          <p:cNvSpPr>
            <a:spLocks noGrp="1"/>
          </p:cNvSpPr>
          <p:nvPr>
            <p:ph sz="half" idx="2"/>
          </p:nvPr>
        </p:nvSpPr>
        <p:spPr>
          <a:xfrm>
            <a:off x="4648200" y="1370013"/>
            <a:ext cx="3867150" cy="326231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48FED3F7-ED23-48D7-884F-CADB331575DF}"/>
              </a:ext>
            </a:extLst>
          </p:cNvPr>
          <p:cNvSpPr>
            <a:spLocks noGrp="1"/>
          </p:cNvSpPr>
          <p:nvPr>
            <p:ph type="dt" sz="half" idx="10"/>
          </p:nvPr>
        </p:nvSpPr>
        <p:spPr/>
        <p:txBody>
          <a:bodyPr/>
          <a:lstStyle/>
          <a:p>
            <a:fld id="{EF49058F-FDB0-4B29-A07F-4C7F4C53372F}" type="datetimeFigureOut">
              <a:rPr lang="nl-NL" smtClean="0"/>
              <a:t>17-10-2024</a:t>
            </a:fld>
            <a:endParaRPr lang="nl-NL"/>
          </a:p>
        </p:txBody>
      </p:sp>
      <p:sp>
        <p:nvSpPr>
          <p:cNvPr id="6" name="Tijdelijke aanduiding voor voettekst 5">
            <a:extLst>
              <a:ext uri="{FF2B5EF4-FFF2-40B4-BE49-F238E27FC236}">
                <a16:creationId xmlns:a16="http://schemas.microsoft.com/office/drawing/2014/main" id="{73624B3B-67AB-4B7D-B72C-78FFE1E320C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AC9EFA1-0093-48E2-BA1B-B92FD0E8D35E}"/>
              </a:ext>
            </a:extLst>
          </p:cNvPr>
          <p:cNvSpPr>
            <a:spLocks noGrp="1"/>
          </p:cNvSpPr>
          <p:nvPr>
            <p:ph type="sldNum" sz="quarter" idx="12"/>
          </p:nvPr>
        </p:nvSpPr>
        <p:spPr/>
        <p:txBody>
          <a:bodyPr/>
          <a:lstStyle/>
          <a:p>
            <a:fld id="{DE622DA6-791B-49A3-BCB6-2A429C371DFD}" type="slidenum">
              <a:rPr lang="nl-NL" smtClean="0"/>
              <a:t>‹nr.›</a:t>
            </a:fld>
            <a:endParaRPr lang="nl-NL"/>
          </a:p>
        </p:txBody>
      </p:sp>
    </p:spTree>
    <p:extLst>
      <p:ext uri="{BB962C8B-B14F-4D97-AF65-F5344CB8AC3E}">
        <p14:creationId xmlns:p14="http://schemas.microsoft.com/office/powerpoint/2010/main" val="33212595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A05493-4E6E-42FE-BEC5-C2F0938EA958}"/>
              </a:ext>
            </a:extLst>
          </p:cNvPr>
          <p:cNvSpPr>
            <a:spLocks noGrp="1"/>
          </p:cNvSpPr>
          <p:nvPr>
            <p:ph type="title"/>
          </p:nvPr>
        </p:nvSpPr>
        <p:spPr>
          <a:xfrm>
            <a:off x="630238" y="274638"/>
            <a:ext cx="7886700" cy="993775"/>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84A516C1-5F0C-4884-A491-C60C6E7C2E33}"/>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95234AFC-EB18-4473-940F-7A1FCA287C94}"/>
              </a:ext>
            </a:extLst>
          </p:cNvPr>
          <p:cNvSpPr>
            <a:spLocks noGrp="1"/>
          </p:cNvSpPr>
          <p:nvPr>
            <p:ph sz="half" idx="2"/>
          </p:nvPr>
        </p:nvSpPr>
        <p:spPr>
          <a:xfrm>
            <a:off x="630238" y="1879600"/>
            <a:ext cx="3868737" cy="27622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CBEC59D2-1F48-4F60-A7F2-0F5163CB54E4}"/>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E73BC454-AD60-4056-8E85-E78E8C38B85D}"/>
              </a:ext>
            </a:extLst>
          </p:cNvPr>
          <p:cNvSpPr>
            <a:spLocks noGrp="1"/>
          </p:cNvSpPr>
          <p:nvPr>
            <p:ph sz="quarter" idx="4"/>
          </p:nvPr>
        </p:nvSpPr>
        <p:spPr>
          <a:xfrm>
            <a:off x="4629150" y="1879600"/>
            <a:ext cx="3887788" cy="27622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0AC10C95-35E9-486C-83DC-61DBBCF2D76B}"/>
              </a:ext>
            </a:extLst>
          </p:cNvPr>
          <p:cNvSpPr>
            <a:spLocks noGrp="1"/>
          </p:cNvSpPr>
          <p:nvPr>
            <p:ph type="dt" sz="half" idx="10"/>
          </p:nvPr>
        </p:nvSpPr>
        <p:spPr/>
        <p:txBody>
          <a:bodyPr/>
          <a:lstStyle/>
          <a:p>
            <a:fld id="{EF49058F-FDB0-4B29-A07F-4C7F4C53372F}" type="datetimeFigureOut">
              <a:rPr lang="nl-NL" smtClean="0"/>
              <a:t>17-10-2024</a:t>
            </a:fld>
            <a:endParaRPr lang="nl-NL"/>
          </a:p>
        </p:txBody>
      </p:sp>
      <p:sp>
        <p:nvSpPr>
          <p:cNvPr id="8" name="Tijdelijke aanduiding voor voettekst 7">
            <a:extLst>
              <a:ext uri="{FF2B5EF4-FFF2-40B4-BE49-F238E27FC236}">
                <a16:creationId xmlns:a16="http://schemas.microsoft.com/office/drawing/2014/main" id="{4405F373-4F4C-4F08-9BE2-D33DBF509F83}"/>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3EB4FCF-E43C-4A67-BEC7-AEF08E122557}"/>
              </a:ext>
            </a:extLst>
          </p:cNvPr>
          <p:cNvSpPr>
            <a:spLocks noGrp="1"/>
          </p:cNvSpPr>
          <p:nvPr>
            <p:ph type="sldNum" sz="quarter" idx="12"/>
          </p:nvPr>
        </p:nvSpPr>
        <p:spPr/>
        <p:txBody>
          <a:bodyPr/>
          <a:lstStyle/>
          <a:p>
            <a:fld id="{DE622DA6-791B-49A3-BCB6-2A429C371DFD}" type="slidenum">
              <a:rPr lang="nl-NL" smtClean="0"/>
              <a:t>‹nr.›</a:t>
            </a:fld>
            <a:endParaRPr lang="nl-NL"/>
          </a:p>
        </p:txBody>
      </p:sp>
    </p:spTree>
    <p:extLst>
      <p:ext uri="{BB962C8B-B14F-4D97-AF65-F5344CB8AC3E}">
        <p14:creationId xmlns:p14="http://schemas.microsoft.com/office/powerpoint/2010/main" val="35935930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578CFE-011C-4F8E-8109-20CFC9BB630B}"/>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1377FA40-CE92-4449-8235-637816D3C1B6}"/>
              </a:ext>
            </a:extLst>
          </p:cNvPr>
          <p:cNvSpPr>
            <a:spLocks noGrp="1"/>
          </p:cNvSpPr>
          <p:nvPr>
            <p:ph type="dt" sz="half" idx="10"/>
          </p:nvPr>
        </p:nvSpPr>
        <p:spPr/>
        <p:txBody>
          <a:bodyPr/>
          <a:lstStyle/>
          <a:p>
            <a:fld id="{EF49058F-FDB0-4B29-A07F-4C7F4C53372F}" type="datetimeFigureOut">
              <a:rPr lang="nl-NL" smtClean="0"/>
              <a:t>17-10-2024</a:t>
            </a:fld>
            <a:endParaRPr lang="nl-NL"/>
          </a:p>
        </p:txBody>
      </p:sp>
      <p:sp>
        <p:nvSpPr>
          <p:cNvPr id="4" name="Tijdelijke aanduiding voor voettekst 3">
            <a:extLst>
              <a:ext uri="{FF2B5EF4-FFF2-40B4-BE49-F238E27FC236}">
                <a16:creationId xmlns:a16="http://schemas.microsoft.com/office/drawing/2014/main" id="{18FAE098-9895-4276-BD50-652CD4849366}"/>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B12EAC4C-3AA3-4C04-B3F2-3561F8BD1B04}"/>
              </a:ext>
            </a:extLst>
          </p:cNvPr>
          <p:cNvSpPr>
            <a:spLocks noGrp="1"/>
          </p:cNvSpPr>
          <p:nvPr>
            <p:ph type="sldNum" sz="quarter" idx="12"/>
          </p:nvPr>
        </p:nvSpPr>
        <p:spPr/>
        <p:txBody>
          <a:bodyPr/>
          <a:lstStyle/>
          <a:p>
            <a:fld id="{DE622DA6-791B-49A3-BCB6-2A429C371DFD}" type="slidenum">
              <a:rPr lang="nl-NL" smtClean="0"/>
              <a:t>‹nr.›</a:t>
            </a:fld>
            <a:endParaRPr lang="nl-NL"/>
          </a:p>
        </p:txBody>
      </p:sp>
    </p:spTree>
    <p:extLst>
      <p:ext uri="{BB962C8B-B14F-4D97-AF65-F5344CB8AC3E}">
        <p14:creationId xmlns:p14="http://schemas.microsoft.com/office/powerpoint/2010/main" val="42255892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DD028C83-24E7-4956-BFEF-94CFA2C788AF}"/>
              </a:ext>
            </a:extLst>
          </p:cNvPr>
          <p:cNvSpPr>
            <a:spLocks noGrp="1"/>
          </p:cNvSpPr>
          <p:nvPr>
            <p:ph type="dt" sz="half" idx="10"/>
          </p:nvPr>
        </p:nvSpPr>
        <p:spPr/>
        <p:txBody>
          <a:bodyPr/>
          <a:lstStyle/>
          <a:p>
            <a:fld id="{EF49058F-FDB0-4B29-A07F-4C7F4C53372F}" type="datetimeFigureOut">
              <a:rPr lang="nl-NL" smtClean="0"/>
              <a:t>17-10-2024</a:t>
            </a:fld>
            <a:endParaRPr lang="nl-NL"/>
          </a:p>
        </p:txBody>
      </p:sp>
      <p:sp>
        <p:nvSpPr>
          <p:cNvPr id="3" name="Tijdelijke aanduiding voor voettekst 2">
            <a:extLst>
              <a:ext uri="{FF2B5EF4-FFF2-40B4-BE49-F238E27FC236}">
                <a16:creationId xmlns:a16="http://schemas.microsoft.com/office/drawing/2014/main" id="{B9D19794-D7DA-40C6-A9D7-4E023C20750A}"/>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30CAC63A-865F-411E-BA7B-60DC56E4155E}"/>
              </a:ext>
            </a:extLst>
          </p:cNvPr>
          <p:cNvSpPr>
            <a:spLocks noGrp="1"/>
          </p:cNvSpPr>
          <p:nvPr>
            <p:ph type="sldNum" sz="quarter" idx="12"/>
          </p:nvPr>
        </p:nvSpPr>
        <p:spPr/>
        <p:txBody>
          <a:bodyPr/>
          <a:lstStyle/>
          <a:p>
            <a:fld id="{DE622DA6-791B-49A3-BCB6-2A429C371DFD}" type="slidenum">
              <a:rPr lang="nl-NL" smtClean="0"/>
              <a:t>‹nr.›</a:t>
            </a:fld>
            <a:endParaRPr lang="nl-NL"/>
          </a:p>
        </p:txBody>
      </p:sp>
      <p:pic>
        <p:nvPicPr>
          <p:cNvPr id="6" name="Afbeelding 5">
            <a:extLst>
              <a:ext uri="{FF2B5EF4-FFF2-40B4-BE49-F238E27FC236}">
                <a16:creationId xmlns:a16="http://schemas.microsoft.com/office/drawing/2014/main" id="{FF00E622-EEFC-4A4D-9C06-EFD0D5592CD5}"/>
              </a:ext>
            </a:extLst>
          </p:cNvPr>
          <p:cNvPicPr>
            <a:picLocks noChangeAspect="1"/>
          </p:cNvPicPr>
          <p:nvPr userDrawn="1"/>
        </p:nvPicPr>
        <p:blipFill>
          <a:blip r:embed="rId2"/>
          <a:stretch>
            <a:fillRect/>
          </a:stretch>
        </p:blipFill>
        <p:spPr>
          <a:xfrm>
            <a:off x="1" y="-1"/>
            <a:ext cx="9144000" cy="4176000"/>
          </a:xfrm>
          <a:prstGeom prst="rect">
            <a:avLst/>
          </a:prstGeom>
        </p:spPr>
      </p:pic>
      <p:pic>
        <p:nvPicPr>
          <p:cNvPr id="7" name="Afbeelding 6">
            <a:extLst>
              <a:ext uri="{FF2B5EF4-FFF2-40B4-BE49-F238E27FC236}">
                <a16:creationId xmlns:a16="http://schemas.microsoft.com/office/drawing/2014/main" id="{2A244A1C-164C-484F-B31A-6E1381538C0C}"/>
              </a:ext>
            </a:extLst>
          </p:cNvPr>
          <p:cNvPicPr>
            <a:picLocks noChangeAspect="1"/>
          </p:cNvPicPr>
          <p:nvPr userDrawn="1"/>
        </p:nvPicPr>
        <p:blipFill>
          <a:blip r:embed="rId3"/>
          <a:stretch>
            <a:fillRect/>
          </a:stretch>
        </p:blipFill>
        <p:spPr>
          <a:xfrm>
            <a:off x="396000" y="4186800"/>
            <a:ext cx="8474174" cy="957155"/>
          </a:xfrm>
          <a:prstGeom prst="rect">
            <a:avLst/>
          </a:prstGeom>
        </p:spPr>
      </p:pic>
    </p:spTree>
    <p:extLst>
      <p:ext uri="{BB962C8B-B14F-4D97-AF65-F5344CB8AC3E}">
        <p14:creationId xmlns:p14="http://schemas.microsoft.com/office/powerpoint/2010/main" val="33859394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47F923-84D3-43EA-BC1A-978601076E84}"/>
              </a:ext>
            </a:extLst>
          </p:cNvPr>
          <p:cNvSpPr>
            <a:spLocks noGrp="1"/>
          </p:cNvSpPr>
          <p:nvPr>
            <p:ph type="title"/>
          </p:nvPr>
        </p:nvSpPr>
        <p:spPr>
          <a:xfrm>
            <a:off x="630238" y="342900"/>
            <a:ext cx="2949575" cy="120015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BF326A2D-3604-45EE-A7AF-3E8F9268A394}"/>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5362161-76E0-4877-A427-FDFED9898BB4}"/>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D69EFDE-1950-475A-B85D-8250E6F8EE4D}"/>
              </a:ext>
            </a:extLst>
          </p:cNvPr>
          <p:cNvSpPr>
            <a:spLocks noGrp="1"/>
          </p:cNvSpPr>
          <p:nvPr>
            <p:ph type="dt" sz="half" idx="10"/>
          </p:nvPr>
        </p:nvSpPr>
        <p:spPr/>
        <p:txBody>
          <a:bodyPr/>
          <a:lstStyle/>
          <a:p>
            <a:fld id="{EF49058F-FDB0-4B29-A07F-4C7F4C53372F}" type="datetimeFigureOut">
              <a:rPr lang="nl-NL" smtClean="0"/>
              <a:t>17-10-2024</a:t>
            </a:fld>
            <a:endParaRPr lang="nl-NL"/>
          </a:p>
        </p:txBody>
      </p:sp>
      <p:sp>
        <p:nvSpPr>
          <p:cNvPr id="6" name="Tijdelijke aanduiding voor voettekst 5">
            <a:extLst>
              <a:ext uri="{FF2B5EF4-FFF2-40B4-BE49-F238E27FC236}">
                <a16:creationId xmlns:a16="http://schemas.microsoft.com/office/drawing/2014/main" id="{B3C632F4-6BC7-4729-80DA-BE5DF7A65DB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2357380-CE5A-488E-8E21-049847371892}"/>
              </a:ext>
            </a:extLst>
          </p:cNvPr>
          <p:cNvSpPr>
            <a:spLocks noGrp="1"/>
          </p:cNvSpPr>
          <p:nvPr>
            <p:ph type="sldNum" sz="quarter" idx="12"/>
          </p:nvPr>
        </p:nvSpPr>
        <p:spPr/>
        <p:txBody>
          <a:bodyPr/>
          <a:lstStyle/>
          <a:p>
            <a:fld id="{DE622DA6-791B-49A3-BCB6-2A429C371DFD}" type="slidenum">
              <a:rPr lang="nl-NL" smtClean="0"/>
              <a:t>‹nr.›</a:t>
            </a:fld>
            <a:endParaRPr lang="nl-NL"/>
          </a:p>
        </p:txBody>
      </p:sp>
    </p:spTree>
    <p:extLst>
      <p:ext uri="{BB962C8B-B14F-4D97-AF65-F5344CB8AC3E}">
        <p14:creationId xmlns:p14="http://schemas.microsoft.com/office/powerpoint/2010/main" val="2951981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_5 -  2 regels">
    <p:bg>
      <p:bgPr>
        <a:solidFill>
          <a:srgbClr val="FFFFFF"/>
        </a:solidFill>
        <a:effectLst/>
      </p:bgPr>
    </p:bg>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9D8ADD73-89F1-4672-B3FA-E32F3FFCA0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726"/>
            <a:ext cx="9144000" cy="5143500"/>
          </a:xfrm>
          <a:prstGeom prst="rect">
            <a:avLst/>
          </a:prstGeom>
        </p:spPr>
      </p:pic>
      <p:pic>
        <p:nvPicPr>
          <p:cNvPr id="6" name="Afbeelding 5" descr="Afbeelding met voedsel, glas, kop&#10;&#10;Automatisch gegenereerde beschrijving">
            <a:extLst>
              <a:ext uri="{FF2B5EF4-FFF2-40B4-BE49-F238E27FC236}">
                <a16:creationId xmlns:a16="http://schemas.microsoft.com/office/drawing/2014/main" id="{B78565AC-C99E-4066-A4EA-8654B7E8D271}"/>
              </a:ext>
            </a:extLst>
          </p:cNvPr>
          <p:cNvPicPr preferRelativeResize="0">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3600000"/>
          </a:xfrm>
          <a:prstGeom prst="rect">
            <a:avLst/>
          </a:prstGeom>
        </p:spPr>
      </p:pic>
      <p:sp>
        <p:nvSpPr>
          <p:cNvPr id="7" name="Titel 1">
            <a:extLst>
              <a:ext uri="{FF2B5EF4-FFF2-40B4-BE49-F238E27FC236}">
                <a16:creationId xmlns:a16="http://schemas.microsoft.com/office/drawing/2014/main" id="{7822DAF1-9DDE-427C-A078-718D80E018B8}"/>
              </a:ext>
            </a:extLst>
          </p:cNvPr>
          <p:cNvSpPr>
            <a:spLocks noGrp="1"/>
          </p:cNvSpPr>
          <p:nvPr>
            <p:ph type="ctrTitle" hasCustomPrompt="1"/>
          </p:nvPr>
        </p:nvSpPr>
        <p:spPr>
          <a:xfrm>
            <a:off x="702000" y="2331101"/>
            <a:ext cx="3433526" cy="514599"/>
          </a:xfrm>
          <a:prstGeom prst="roundRect">
            <a:avLst/>
          </a:prstGeom>
          <a:solidFill>
            <a:srgbClr val="2C3C8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44000" rIns="144000" bIns="72000" rtlCol="0" anchor="ctr" anchorCtr="0">
            <a:spAutoFit/>
          </a:bodyPr>
          <a:lstStyle>
            <a:lvl1pPr>
              <a:defRPr lang="nl-NL" sz="2500" dirty="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lvl="0" defTabSz="685800"/>
            <a:r>
              <a:rPr lang="nl-NL" dirty="0"/>
              <a:t>headline met een</a:t>
            </a:r>
          </a:p>
        </p:txBody>
      </p:sp>
      <p:sp>
        <p:nvSpPr>
          <p:cNvPr id="8" name="Ondertitel 2">
            <a:extLst>
              <a:ext uri="{FF2B5EF4-FFF2-40B4-BE49-F238E27FC236}">
                <a16:creationId xmlns:a16="http://schemas.microsoft.com/office/drawing/2014/main" id="{8721061B-55DF-4341-BD5F-A69F141CB97D}"/>
              </a:ext>
            </a:extLst>
          </p:cNvPr>
          <p:cNvSpPr>
            <a:spLocks noGrp="1"/>
          </p:cNvSpPr>
          <p:nvPr>
            <p:ph type="subTitle" idx="1" hasCustomPrompt="1"/>
          </p:nvPr>
        </p:nvSpPr>
        <p:spPr>
          <a:xfrm>
            <a:off x="1143000" y="2910980"/>
            <a:ext cx="4440186" cy="485239"/>
          </a:xfrm>
          <a:prstGeom prst="roundRect">
            <a:avLst/>
          </a:prstGeom>
          <a:solidFill>
            <a:srgbClr val="4AAEE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90000" rIns="90000" rtlCol="0" anchor="ctr">
            <a:spAutoFit/>
          </a:bodyPr>
          <a:lstStyle>
            <a:lvl1pPr marL="0" indent="0">
              <a:buNone/>
              <a:defRPr lang="nl-NL" sz="2500" b="1">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marL="171450" lvl="0" indent="-171450" defTabSz="514350">
              <a:spcBef>
                <a:spcPts val="563"/>
              </a:spcBef>
            </a:pPr>
            <a:r>
              <a:rPr lang="nl-NL" dirty="0"/>
              <a:t>lengte van twee regels </a:t>
            </a:r>
          </a:p>
        </p:txBody>
      </p:sp>
      <p:sp>
        <p:nvSpPr>
          <p:cNvPr id="10" name="Tijdelijke aanduiding voor tekst 17">
            <a:extLst>
              <a:ext uri="{FF2B5EF4-FFF2-40B4-BE49-F238E27FC236}">
                <a16:creationId xmlns:a16="http://schemas.microsoft.com/office/drawing/2014/main" id="{B9FE6DBD-190E-41E3-BE40-CD98321FAED8}"/>
              </a:ext>
            </a:extLst>
          </p:cNvPr>
          <p:cNvSpPr>
            <a:spLocks noGrp="1" noChangeAspect="1"/>
          </p:cNvSpPr>
          <p:nvPr>
            <p:ph type="body" sz="quarter" idx="10" hasCustomPrompt="1"/>
          </p:nvPr>
        </p:nvSpPr>
        <p:spPr>
          <a:xfrm>
            <a:off x="644400" y="3458367"/>
            <a:ext cx="1507534" cy="240066"/>
          </a:xfrm>
          <a:prstGeom prst="roundRect">
            <a:avLst/>
          </a:prstGeom>
          <a:solidFill>
            <a:srgbClr val="EDE412"/>
          </a:solidFill>
        </p:spPr>
        <p:txBody>
          <a:bodyPr wrap="square" lIns="36000" anchor="ctr" anchorCtr="0">
            <a:spAutoFit/>
          </a:bodyPr>
          <a:lstStyle>
            <a:lvl1pPr marL="0" indent="0">
              <a:buNone/>
              <a:defRPr lang="nl-NL" sz="900" smtClean="0">
                <a:solidFill>
                  <a:schemeClr val="tx1"/>
                </a:solidFill>
              </a:defRPr>
            </a:lvl1pPr>
            <a:lvl2pPr marL="342900" indent="0">
              <a:buNone/>
              <a:defRPr lang="nl-NL" sz="900" smtClean="0"/>
            </a:lvl2pPr>
            <a:lvl3pPr marL="685800" indent="0">
              <a:buNone/>
              <a:defRPr lang="nl-NL" sz="900" smtClean="0"/>
            </a:lvl3pPr>
            <a:lvl4pPr>
              <a:defRPr lang="nl-NL" sz="900" smtClean="0"/>
            </a:lvl4pPr>
            <a:lvl5pPr>
              <a:defRPr lang="nl-NL" sz="900"/>
            </a:lvl5pPr>
          </a:lstStyle>
          <a:p>
            <a:pPr lvl="0"/>
            <a:r>
              <a:rPr lang="nl-NL" dirty="0"/>
              <a:t>Afdeling, datum</a:t>
            </a:r>
          </a:p>
        </p:txBody>
      </p:sp>
      <p:sp>
        <p:nvSpPr>
          <p:cNvPr id="13" name="Tijdelijke aanduiding voor voettekst 5">
            <a:extLst>
              <a:ext uri="{FF2B5EF4-FFF2-40B4-BE49-F238E27FC236}">
                <a16:creationId xmlns:a16="http://schemas.microsoft.com/office/drawing/2014/main" id="{EA549EAE-74D2-4A3C-9126-1B740953AFC0}"/>
              </a:ext>
            </a:extLst>
          </p:cNvPr>
          <p:cNvSpPr>
            <a:spLocks noGrp="1"/>
          </p:cNvSpPr>
          <p:nvPr>
            <p:ph type="ftr" sz="quarter" idx="11"/>
          </p:nvPr>
        </p:nvSpPr>
        <p:spPr>
          <a:xfrm>
            <a:off x="648000" y="4732734"/>
            <a:ext cx="3082223" cy="273844"/>
          </a:xfrm>
        </p:spPr>
        <p:txBody>
          <a:bodyPr/>
          <a:lstStyle>
            <a:lvl1pPr>
              <a:defRPr sz="1100">
                <a:solidFill>
                  <a:srgbClr val="777777"/>
                </a:solidFill>
              </a:defRPr>
            </a:lvl1pPr>
          </a:lstStyle>
          <a:p>
            <a:r>
              <a:rPr lang="nl-NL"/>
              <a:t> </a:t>
            </a:r>
            <a:endParaRPr lang="nl-NL" dirty="0"/>
          </a:p>
        </p:txBody>
      </p:sp>
    </p:spTree>
    <p:extLst>
      <p:ext uri="{BB962C8B-B14F-4D97-AF65-F5344CB8AC3E}">
        <p14:creationId xmlns:p14="http://schemas.microsoft.com/office/powerpoint/2010/main" val="35122099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7FFA01-E465-41E8-A8BD-1479C912C886}"/>
              </a:ext>
            </a:extLst>
          </p:cNvPr>
          <p:cNvSpPr>
            <a:spLocks noGrp="1"/>
          </p:cNvSpPr>
          <p:nvPr>
            <p:ph type="title"/>
          </p:nvPr>
        </p:nvSpPr>
        <p:spPr>
          <a:xfrm>
            <a:off x="630238" y="342900"/>
            <a:ext cx="2949575" cy="120015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FC513080-C430-4134-8B1B-669D05528FD8}"/>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95B5F7F2-2B57-4E56-8437-7B15BD1B12D2}"/>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9DC72D1-722D-4834-B61E-70F8C19A605F}"/>
              </a:ext>
            </a:extLst>
          </p:cNvPr>
          <p:cNvSpPr>
            <a:spLocks noGrp="1"/>
          </p:cNvSpPr>
          <p:nvPr>
            <p:ph type="dt" sz="half" idx="10"/>
          </p:nvPr>
        </p:nvSpPr>
        <p:spPr/>
        <p:txBody>
          <a:bodyPr/>
          <a:lstStyle/>
          <a:p>
            <a:fld id="{EF49058F-FDB0-4B29-A07F-4C7F4C53372F}" type="datetimeFigureOut">
              <a:rPr lang="nl-NL" smtClean="0"/>
              <a:t>17-10-2024</a:t>
            </a:fld>
            <a:endParaRPr lang="nl-NL"/>
          </a:p>
        </p:txBody>
      </p:sp>
      <p:sp>
        <p:nvSpPr>
          <p:cNvPr id="6" name="Tijdelijke aanduiding voor voettekst 5">
            <a:extLst>
              <a:ext uri="{FF2B5EF4-FFF2-40B4-BE49-F238E27FC236}">
                <a16:creationId xmlns:a16="http://schemas.microsoft.com/office/drawing/2014/main" id="{BA31D8EF-2F57-4E78-AF4F-10974289F01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FB5D279-825F-448D-8982-743E27E579E2}"/>
              </a:ext>
            </a:extLst>
          </p:cNvPr>
          <p:cNvSpPr>
            <a:spLocks noGrp="1"/>
          </p:cNvSpPr>
          <p:nvPr>
            <p:ph type="sldNum" sz="quarter" idx="12"/>
          </p:nvPr>
        </p:nvSpPr>
        <p:spPr/>
        <p:txBody>
          <a:bodyPr/>
          <a:lstStyle/>
          <a:p>
            <a:fld id="{DE622DA6-791B-49A3-BCB6-2A429C371DFD}" type="slidenum">
              <a:rPr lang="nl-NL" smtClean="0"/>
              <a:t>‹nr.›</a:t>
            </a:fld>
            <a:endParaRPr lang="nl-NL"/>
          </a:p>
        </p:txBody>
      </p:sp>
    </p:spTree>
    <p:extLst>
      <p:ext uri="{BB962C8B-B14F-4D97-AF65-F5344CB8AC3E}">
        <p14:creationId xmlns:p14="http://schemas.microsoft.com/office/powerpoint/2010/main" val="11002625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CEDB27-A490-491C-AC39-5F551EAD18D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2F398488-43A3-428F-B460-D2E1272033BF}"/>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699C46F-CE51-45AD-B427-B9D5F475814B}"/>
              </a:ext>
            </a:extLst>
          </p:cNvPr>
          <p:cNvSpPr>
            <a:spLocks noGrp="1"/>
          </p:cNvSpPr>
          <p:nvPr>
            <p:ph type="dt" sz="half" idx="10"/>
          </p:nvPr>
        </p:nvSpPr>
        <p:spPr/>
        <p:txBody>
          <a:bodyPr/>
          <a:lstStyle/>
          <a:p>
            <a:fld id="{EF49058F-FDB0-4B29-A07F-4C7F4C53372F}" type="datetimeFigureOut">
              <a:rPr lang="nl-NL" smtClean="0"/>
              <a:t>17-10-2024</a:t>
            </a:fld>
            <a:endParaRPr lang="nl-NL"/>
          </a:p>
        </p:txBody>
      </p:sp>
      <p:sp>
        <p:nvSpPr>
          <p:cNvPr id="5" name="Tijdelijke aanduiding voor voettekst 4">
            <a:extLst>
              <a:ext uri="{FF2B5EF4-FFF2-40B4-BE49-F238E27FC236}">
                <a16:creationId xmlns:a16="http://schemas.microsoft.com/office/drawing/2014/main" id="{9551063B-FC28-42D1-A766-3CA257A67AB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673AFE9-78CE-4C26-9D68-7D79E1ABD472}"/>
              </a:ext>
            </a:extLst>
          </p:cNvPr>
          <p:cNvSpPr>
            <a:spLocks noGrp="1"/>
          </p:cNvSpPr>
          <p:nvPr>
            <p:ph type="sldNum" sz="quarter" idx="12"/>
          </p:nvPr>
        </p:nvSpPr>
        <p:spPr/>
        <p:txBody>
          <a:bodyPr/>
          <a:lstStyle/>
          <a:p>
            <a:fld id="{DE622DA6-791B-49A3-BCB6-2A429C371DFD}" type="slidenum">
              <a:rPr lang="nl-NL" smtClean="0"/>
              <a:t>‹nr.›</a:t>
            </a:fld>
            <a:endParaRPr lang="nl-NL"/>
          </a:p>
        </p:txBody>
      </p:sp>
    </p:spTree>
    <p:extLst>
      <p:ext uri="{BB962C8B-B14F-4D97-AF65-F5344CB8AC3E}">
        <p14:creationId xmlns:p14="http://schemas.microsoft.com/office/powerpoint/2010/main" val="7126647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A7306F18-A1CA-492F-966C-22054C8F29CD}"/>
              </a:ext>
            </a:extLst>
          </p:cNvPr>
          <p:cNvSpPr>
            <a:spLocks noGrp="1"/>
          </p:cNvSpPr>
          <p:nvPr>
            <p:ph type="title" orient="vert"/>
          </p:nvPr>
        </p:nvSpPr>
        <p:spPr>
          <a:xfrm>
            <a:off x="6543675" y="274638"/>
            <a:ext cx="1971675" cy="4357687"/>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1ECE5188-C666-44F6-93C0-9FED76C052E2}"/>
              </a:ext>
            </a:extLst>
          </p:cNvPr>
          <p:cNvSpPr>
            <a:spLocks noGrp="1"/>
          </p:cNvSpPr>
          <p:nvPr>
            <p:ph type="body" orient="vert" idx="1"/>
          </p:nvPr>
        </p:nvSpPr>
        <p:spPr>
          <a:xfrm>
            <a:off x="628650" y="274638"/>
            <a:ext cx="5762625" cy="4357687"/>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CE262E8-EA68-446F-AF77-D60623138896}"/>
              </a:ext>
            </a:extLst>
          </p:cNvPr>
          <p:cNvSpPr>
            <a:spLocks noGrp="1"/>
          </p:cNvSpPr>
          <p:nvPr>
            <p:ph type="dt" sz="half" idx="10"/>
          </p:nvPr>
        </p:nvSpPr>
        <p:spPr/>
        <p:txBody>
          <a:bodyPr/>
          <a:lstStyle/>
          <a:p>
            <a:fld id="{EF49058F-FDB0-4B29-A07F-4C7F4C53372F}" type="datetimeFigureOut">
              <a:rPr lang="nl-NL" smtClean="0"/>
              <a:t>17-10-2024</a:t>
            </a:fld>
            <a:endParaRPr lang="nl-NL"/>
          </a:p>
        </p:txBody>
      </p:sp>
      <p:sp>
        <p:nvSpPr>
          <p:cNvPr id="5" name="Tijdelijke aanduiding voor voettekst 4">
            <a:extLst>
              <a:ext uri="{FF2B5EF4-FFF2-40B4-BE49-F238E27FC236}">
                <a16:creationId xmlns:a16="http://schemas.microsoft.com/office/drawing/2014/main" id="{1DDD740C-24EE-4C5E-9DC2-5F1FE276BE7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18832CB-66D1-4548-94F3-B7F6B41222FB}"/>
              </a:ext>
            </a:extLst>
          </p:cNvPr>
          <p:cNvSpPr>
            <a:spLocks noGrp="1"/>
          </p:cNvSpPr>
          <p:nvPr>
            <p:ph type="sldNum" sz="quarter" idx="12"/>
          </p:nvPr>
        </p:nvSpPr>
        <p:spPr/>
        <p:txBody>
          <a:bodyPr/>
          <a:lstStyle/>
          <a:p>
            <a:fld id="{DE622DA6-791B-49A3-BCB6-2A429C371DFD}" type="slidenum">
              <a:rPr lang="nl-NL" smtClean="0"/>
              <a:t>‹nr.›</a:t>
            </a:fld>
            <a:endParaRPr lang="nl-NL"/>
          </a:p>
        </p:txBody>
      </p:sp>
    </p:spTree>
    <p:extLst>
      <p:ext uri="{BB962C8B-B14F-4D97-AF65-F5344CB8AC3E}">
        <p14:creationId xmlns:p14="http://schemas.microsoft.com/office/powerpoint/2010/main" val="38939654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Object Wit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F8C1FB-7773-45A0-B4CC-EE1556BF9587}"/>
              </a:ext>
            </a:extLst>
          </p:cNvPr>
          <p:cNvSpPr>
            <a:spLocks noGrp="1"/>
          </p:cNvSpPr>
          <p:nvPr>
            <p:ph type="title"/>
          </p:nvPr>
        </p:nvSpPr>
        <p:spPr>
          <a:xfrm>
            <a:off x="396000" y="273844"/>
            <a:ext cx="7886700" cy="468000"/>
          </a:xfrm>
        </p:spPr>
        <p:txBody>
          <a:bodyPr/>
          <a:lstStyle>
            <a:lvl1pPr>
              <a:defRPr>
                <a:solidFill>
                  <a:srgbClr val="2C3C8B"/>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B19A402B-53A0-45B0-A243-12EA5B61F537}"/>
              </a:ext>
            </a:extLst>
          </p:cNvPr>
          <p:cNvSpPr>
            <a:spLocks noGrp="1"/>
          </p:cNvSpPr>
          <p:nvPr>
            <p:ph sz="half" idx="1"/>
          </p:nvPr>
        </p:nvSpPr>
        <p:spPr>
          <a:xfrm>
            <a:off x="396000" y="1296000"/>
            <a:ext cx="7886700" cy="2794060"/>
          </a:xfrm>
        </p:spPr>
        <p:txBody>
          <a:bodyPr/>
          <a:lstStyle>
            <a:lvl1pPr>
              <a:defRPr>
                <a:solidFill>
                  <a:srgbClr val="2C3C8B"/>
                </a:solidFill>
              </a:defRPr>
            </a:lvl1pPr>
            <a:lvl2pPr>
              <a:defRPr>
                <a:solidFill>
                  <a:srgbClr val="2C3C8B"/>
                </a:solidFill>
              </a:defRPr>
            </a:lvl2pPr>
            <a:lvl3pPr>
              <a:defRPr>
                <a:solidFill>
                  <a:srgbClr val="2C3C8B"/>
                </a:solidFill>
              </a:defRPr>
            </a:lvl3pPr>
            <a:lvl4pPr>
              <a:defRPr>
                <a:solidFill>
                  <a:srgbClr val="2C3C8B"/>
                </a:solidFill>
              </a:defRPr>
            </a:lvl4pPr>
            <a:lvl5pPr>
              <a:defRPr>
                <a:solidFill>
                  <a:srgbClr val="2C3C8B"/>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a:extLst>
              <a:ext uri="{FF2B5EF4-FFF2-40B4-BE49-F238E27FC236}">
                <a16:creationId xmlns:a16="http://schemas.microsoft.com/office/drawing/2014/main" id="{54979287-5841-41C5-B9FE-64468C34F7BC}"/>
              </a:ext>
            </a:extLst>
          </p:cNvPr>
          <p:cNvSpPr>
            <a:spLocks noGrp="1"/>
          </p:cNvSpPr>
          <p:nvPr>
            <p:ph type="ftr" sz="quarter" idx="11"/>
          </p:nvPr>
        </p:nvSpPr>
        <p:spPr>
          <a:xfrm>
            <a:off x="884260" y="4732734"/>
            <a:ext cx="3082223" cy="273844"/>
          </a:xfrm>
        </p:spPr>
        <p:txBody>
          <a:bodyPr/>
          <a:lstStyle>
            <a:lvl1pPr>
              <a:defRPr>
                <a:solidFill>
                  <a:srgbClr val="4AAFE0"/>
                </a:solidFill>
              </a:defRPr>
            </a:lvl1pPr>
          </a:lstStyle>
          <a:p>
            <a:endParaRPr lang="nl-NL"/>
          </a:p>
        </p:txBody>
      </p:sp>
      <p:sp>
        <p:nvSpPr>
          <p:cNvPr id="7" name="Tijdelijke aanduiding voor dianummer 6">
            <a:extLst>
              <a:ext uri="{FF2B5EF4-FFF2-40B4-BE49-F238E27FC236}">
                <a16:creationId xmlns:a16="http://schemas.microsoft.com/office/drawing/2014/main" id="{0107874E-4E01-4412-94E2-680B0935CB81}"/>
              </a:ext>
            </a:extLst>
          </p:cNvPr>
          <p:cNvSpPr>
            <a:spLocks noGrp="1"/>
          </p:cNvSpPr>
          <p:nvPr>
            <p:ph type="sldNum" sz="quarter" idx="12"/>
          </p:nvPr>
        </p:nvSpPr>
        <p:spPr/>
        <p:txBody>
          <a:bodyPr lIns="90000"/>
          <a:lstStyle>
            <a:lvl1pPr>
              <a:defRPr>
                <a:solidFill>
                  <a:srgbClr val="2C3C8B"/>
                </a:solidFill>
              </a:defRPr>
            </a:lvl1pPr>
          </a:lstStyle>
          <a:p>
            <a:fld id="{4EAEE0CC-81A7-411E-BF86-C580965C5ACF}" type="slidenum">
              <a:rPr lang="nl-NL" smtClean="0"/>
              <a:pPr/>
              <a:t>‹nr.›</a:t>
            </a:fld>
            <a:endParaRPr lang="nl-NL"/>
          </a:p>
        </p:txBody>
      </p:sp>
      <p:sp>
        <p:nvSpPr>
          <p:cNvPr id="5" name="Tijdelijke aanduiding voor tekst 4">
            <a:extLst>
              <a:ext uri="{FF2B5EF4-FFF2-40B4-BE49-F238E27FC236}">
                <a16:creationId xmlns:a16="http://schemas.microsoft.com/office/drawing/2014/main" id="{6CB06E97-B5C0-496B-90A0-269244A00B09}"/>
              </a:ext>
            </a:extLst>
          </p:cNvPr>
          <p:cNvSpPr>
            <a:spLocks noGrp="1"/>
          </p:cNvSpPr>
          <p:nvPr>
            <p:ph type="body" sz="quarter" idx="13"/>
          </p:nvPr>
        </p:nvSpPr>
        <p:spPr>
          <a:xfrm>
            <a:off x="395289" y="761364"/>
            <a:ext cx="7886700" cy="360000"/>
          </a:xfrm>
        </p:spPr>
        <p:txBody>
          <a:bodyPr>
            <a:noAutofit/>
          </a:bodyPr>
          <a:lstStyle>
            <a:lvl1pPr>
              <a:defRPr sz="1600" b="1">
                <a:solidFill>
                  <a:srgbClr val="4AAFE0"/>
                </a:solidFill>
              </a:defRPr>
            </a:lvl1pPr>
          </a:lstStyle>
          <a:p>
            <a:pPr lvl="0"/>
            <a:endParaRPr lang="nl-NL"/>
          </a:p>
        </p:txBody>
      </p:sp>
    </p:spTree>
    <p:extLst>
      <p:ext uri="{BB962C8B-B14F-4D97-AF65-F5344CB8AC3E}">
        <p14:creationId xmlns:p14="http://schemas.microsoft.com/office/powerpoint/2010/main" val="3001719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_6 -  2 regels">
    <p:bg>
      <p:bgPr>
        <a:solidFill>
          <a:srgbClr val="FFFFFF"/>
        </a:solidFill>
        <a:effectLst/>
      </p:bgPr>
    </p:bg>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57265DCE-EA35-4F49-AFF7-2F5D58557D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726"/>
            <a:ext cx="9144000" cy="5143500"/>
          </a:xfrm>
          <a:prstGeom prst="rect">
            <a:avLst/>
          </a:prstGeom>
        </p:spPr>
      </p:pic>
      <p:pic>
        <p:nvPicPr>
          <p:cNvPr id="5" name="Afbeelding 4" descr="Afbeelding met persoon, buiten, staand, man&#10;&#10;Automatisch gegenereerde beschrijving">
            <a:extLst>
              <a:ext uri="{FF2B5EF4-FFF2-40B4-BE49-F238E27FC236}">
                <a16:creationId xmlns:a16="http://schemas.microsoft.com/office/drawing/2014/main" id="{15D9A863-FE0D-4BD7-B2AC-440C217A11F4}"/>
              </a:ext>
            </a:extLst>
          </p:cNvPr>
          <p:cNvPicPr preferRelativeResize="0">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3600000"/>
          </a:xfrm>
          <a:prstGeom prst="rect">
            <a:avLst/>
          </a:prstGeom>
        </p:spPr>
      </p:pic>
      <p:sp>
        <p:nvSpPr>
          <p:cNvPr id="7" name="Titel 1">
            <a:extLst>
              <a:ext uri="{FF2B5EF4-FFF2-40B4-BE49-F238E27FC236}">
                <a16:creationId xmlns:a16="http://schemas.microsoft.com/office/drawing/2014/main" id="{8E783A4D-0A0D-45EB-B2C7-0C2DE6FAA59F}"/>
              </a:ext>
            </a:extLst>
          </p:cNvPr>
          <p:cNvSpPr>
            <a:spLocks noGrp="1"/>
          </p:cNvSpPr>
          <p:nvPr>
            <p:ph type="ctrTitle" hasCustomPrompt="1"/>
          </p:nvPr>
        </p:nvSpPr>
        <p:spPr>
          <a:xfrm>
            <a:off x="702000" y="2331101"/>
            <a:ext cx="3433526" cy="514599"/>
          </a:xfrm>
          <a:prstGeom prst="roundRect">
            <a:avLst/>
          </a:prstGeom>
          <a:solidFill>
            <a:srgbClr val="2C3C8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44000" rIns="144000" bIns="72000" rtlCol="0" anchor="ctr" anchorCtr="0">
            <a:spAutoFit/>
          </a:bodyPr>
          <a:lstStyle>
            <a:lvl1pPr>
              <a:defRPr lang="nl-NL" sz="2500" dirty="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lvl="0" defTabSz="685800"/>
            <a:r>
              <a:rPr lang="nl-NL" dirty="0"/>
              <a:t>headline met een</a:t>
            </a:r>
          </a:p>
        </p:txBody>
      </p:sp>
      <p:sp>
        <p:nvSpPr>
          <p:cNvPr id="8" name="Ondertitel 2">
            <a:extLst>
              <a:ext uri="{FF2B5EF4-FFF2-40B4-BE49-F238E27FC236}">
                <a16:creationId xmlns:a16="http://schemas.microsoft.com/office/drawing/2014/main" id="{CF26AAE7-D163-4D2B-80E1-9227AA695A62}"/>
              </a:ext>
            </a:extLst>
          </p:cNvPr>
          <p:cNvSpPr>
            <a:spLocks noGrp="1"/>
          </p:cNvSpPr>
          <p:nvPr>
            <p:ph type="subTitle" idx="1" hasCustomPrompt="1"/>
          </p:nvPr>
        </p:nvSpPr>
        <p:spPr>
          <a:xfrm>
            <a:off x="1143000" y="2910980"/>
            <a:ext cx="4440186" cy="485239"/>
          </a:xfrm>
          <a:prstGeom prst="roundRect">
            <a:avLst/>
          </a:prstGeom>
          <a:solidFill>
            <a:srgbClr val="4AAEE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90000" rIns="90000" rtlCol="0" anchor="ctr">
            <a:spAutoFit/>
          </a:bodyPr>
          <a:lstStyle>
            <a:lvl1pPr marL="0" indent="0">
              <a:buNone/>
              <a:defRPr lang="nl-NL" sz="2500" b="1">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marL="171450" lvl="0" indent="-171450" defTabSz="514350">
              <a:spcBef>
                <a:spcPts val="563"/>
              </a:spcBef>
            </a:pPr>
            <a:r>
              <a:rPr lang="nl-NL" dirty="0"/>
              <a:t>lengte van twee regels </a:t>
            </a:r>
          </a:p>
        </p:txBody>
      </p:sp>
      <p:sp>
        <p:nvSpPr>
          <p:cNvPr id="10" name="Tijdelijke aanduiding voor tekst 17">
            <a:extLst>
              <a:ext uri="{FF2B5EF4-FFF2-40B4-BE49-F238E27FC236}">
                <a16:creationId xmlns:a16="http://schemas.microsoft.com/office/drawing/2014/main" id="{BAC742AA-8310-4AFF-8290-C4D729F99445}"/>
              </a:ext>
            </a:extLst>
          </p:cNvPr>
          <p:cNvSpPr>
            <a:spLocks noGrp="1" noChangeAspect="1"/>
          </p:cNvSpPr>
          <p:nvPr>
            <p:ph type="body" sz="quarter" idx="10" hasCustomPrompt="1"/>
          </p:nvPr>
        </p:nvSpPr>
        <p:spPr>
          <a:xfrm>
            <a:off x="644400" y="3458367"/>
            <a:ext cx="1507534" cy="240066"/>
          </a:xfrm>
          <a:prstGeom prst="roundRect">
            <a:avLst/>
          </a:prstGeom>
          <a:solidFill>
            <a:srgbClr val="EDE412"/>
          </a:solidFill>
        </p:spPr>
        <p:txBody>
          <a:bodyPr wrap="square" lIns="36000" anchor="ctr" anchorCtr="0">
            <a:spAutoFit/>
          </a:bodyPr>
          <a:lstStyle>
            <a:lvl1pPr marL="0" indent="0">
              <a:buNone/>
              <a:defRPr lang="nl-NL" sz="900" smtClean="0">
                <a:solidFill>
                  <a:schemeClr val="tx1"/>
                </a:solidFill>
              </a:defRPr>
            </a:lvl1pPr>
            <a:lvl2pPr marL="342900" indent="0">
              <a:buNone/>
              <a:defRPr lang="nl-NL" sz="900" smtClean="0"/>
            </a:lvl2pPr>
            <a:lvl3pPr marL="685800" indent="0">
              <a:buNone/>
              <a:defRPr lang="nl-NL" sz="900" smtClean="0"/>
            </a:lvl3pPr>
            <a:lvl4pPr>
              <a:defRPr lang="nl-NL" sz="900" smtClean="0"/>
            </a:lvl4pPr>
            <a:lvl5pPr>
              <a:defRPr lang="nl-NL" sz="900"/>
            </a:lvl5pPr>
          </a:lstStyle>
          <a:p>
            <a:pPr lvl="0"/>
            <a:r>
              <a:rPr lang="nl-NL" dirty="0"/>
              <a:t>Afdeling, datum</a:t>
            </a:r>
          </a:p>
        </p:txBody>
      </p:sp>
      <p:sp>
        <p:nvSpPr>
          <p:cNvPr id="13" name="Tijdelijke aanduiding voor voettekst 5">
            <a:extLst>
              <a:ext uri="{FF2B5EF4-FFF2-40B4-BE49-F238E27FC236}">
                <a16:creationId xmlns:a16="http://schemas.microsoft.com/office/drawing/2014/main" id="{96EAA1DB-43A1-48BA-935F-DF767F951BF0}"/>
              </a:ext>
            </a:extLst>
          </p:cNvPr>
          <p:cNvSpPr>
            <a:spLocks noGrp="1"/>
          </p:cNvSpPr>
          <p:nvPr>
            <p:ph type="ftr" sz="quarter" idx="11"/>
          </p:nvPr>
        </p:nvSpPr>
        <p:spPr>
          <a:xfrm>
            <a:off x="648000" y="4732734"/>
            <a:ext cx="3082223" cy="273844"/>
          </a:xfrm>
        </p:spPr>
        <p:txBody>
          <a:bodyPr/>
          <a:lstStyle>
            <a:lvl1pPr>
              <a:defRPr sz="1100">
                <a:solidFill>
                  <a:srgbClr val="777777"/>
                </a:solidFill>
              </a:defRPr>
            </a:lvl1pPr>
          </a:lstStyle>
          <a:p>
            <a:r>
              <a:rPr lang="nl-NL"/>
              <a:t> </a:t>
            </a:r>
            <a:endParaRPr lang="nl-NL" dirty="0"/>
          </a:p>
        </p:txBody>
      </p:sp>
    </p:spTree>
    <p:extLst>
      <p:ext uri="{BB962C8B-B14F-4D97-AF65-F5344CB8AC3E}">
        <p14:creationId xmlns:p14="http://schemas.microsoft.com/office/powerpoint/2010/main" val="1364345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_7 -  2 regels">
    <p:bg>
      <p:bgPr>
        <a:solidFill>
          <a:srgbClr val="FFFFFF"/>
        </a:solidFill>
        <a:effectLst/>
      </p:bgPr>
    </p:bg>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87CA68C3-592A-4FA2-A0A3-D8D7259DF7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726"/>
            <a:ext cx="9144000" cy="5143500"/>
          </a:xfrm>
          <a:prstGeom prst="rect">
            <a:avLst/>
          </a:prstGeom>
        </p:spPr>
      </p:pic>
      <p:pic>
        <p:nvPicPr>
          <p:cNvPr id="6" name="Afbeelding 5" descr="Afbeelding met buiten, gras, trein, rook&#10;&#10;Automatisch gegenereerde beschrijving">
            <a:extLst>
              <a:ext uri="{FF2B5EF4-FFF2-40B4-BE49-F238E27FC236}">
                <a16:creationId xmlns:a16="http://schemas.microsoft.com/office/drawing/2014/main" id="{1558DF50-9BC4-479E-8DDF-3E24A061C8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3600000"/>
          </a:xfrm>
          <a:prstGeom prst="rect">
            <a:avLst/>
          </a:prstGeom>
        </p:spPr>
      </p:pic>
      <p:sp>
        <p:nvSpPr>
          <p:cNvPr id="12" name="Titel 1">
            <a:extLst>
              <a:ext uri="{FF2B5EF4-FFF2-40B4-BE49-F238E27FC236}">
                <a16:creationId xmlns:a16="http://schemas.microsoft.com/office/drawing/2014/main" id="{B44DA2E9-C7E1-464E-A440-AA1EA9973E81}"/>
              </a:ext>
            </a:extLst>
          </p:cNvPr>
          <p:cNvSpPr>
            <a:spLocks noGrp="1"/>
          </p:cNvSpPr>
          <p:nvPr>
            <p:ph type="ctrTitle" hasCustomPrompt="1"/>
          </p:nvPr>
        </p:nvSpPr>
        <p:spPr>
          <a:xfrm>
            <a:off x="702000" y="2331101"/>
            <a:ext cx="3433526" cy="514599"/>
          </a:xfrm>
          <a:prstGeom prst="roundRect">
            <a:avLst/>
          </a:prstGeom>
          <a:solidFill>
            <a:srgbClr val="2C3C8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44000" rIns="144000" bIns="72000" rtlCol="0" anchor="ctr" anchorCtr="0">
            <a:spAutoFit/>
          </a:bodyPr>
          <a:lstStyle>
            <a:lvl1pPr>
              <a:defRPr lang="nl-NL" sz="2500" dirty="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lvl="0" defTabSz="685800"/>
            <a:r>
              <a:rPr lang="nl-NL" dirty="0"/>
              <a:t>headline met een</a:t>
            </a:r>
          </a:p>
        </p:txBody>
      </p:sp>
      <p:sp>
        <p:nvSpPr>
          <p:cNvPr id="13" name="Ondertitel 2">
            <a:extLst>
              <a:ext uri="{FF2B5EF4-FFF2-40B4-BE49-F238E27FC236}">
                <a16:creationId xmlns:a16="http://schemas.microsoft.com/office/drawing/2014/main" id="{C743FEC1-1D48-4FA2-8F22-BDB59CFC339F}"/>
              </a:ext>
            </a:extLst>
          </p:cNvPr>
          <p:cNvSpPr>
            <a:spLocks noGrp="1"/>
          </p:cNvSpPr>
          <p:nvPr>
            <p:ph type="subTitle" idx="1" hasCustomPrompt="1"/>
          </p:nvPr>
        </p:nvSpPr>
        <p:spPr>
          <a:xfrm>
            <a:off x="1143000" y="2910980"/>
            <a:ext cx="4440186" cy="485239"/>
          </a:xfrm>
          <a:prstGeom prst="roundRect">
            <a:avLst/>
          </a:prstGeom>
          <a:solidFill>
            <a:srgbClr val="4AAEE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90000" rIns="90000" rtlCol="0" anchor="ctr">
            <a:spAutoFit/>
          </a:bodyPr>
          <a:lstStyle>
            <a:lvl1pPr marL="0" indent="0">
              <a:buNone/>
              <a:defRPr lang="nl-NL" sz="2500" b="1">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marL="171450" lvl="0" indent="-171450" defTabSz="514350">
              <a:spcBef>
                <a:spcPts val="563"/>
              </a:spcBef>
            </a:pPr>
            <a:r>
              <a:rPr lang="nl-NL" dirty="0"/>
              <a:t>lengte van twee regels </a:t>
            </a:r>
          </a:p>
        </p:txBody>
      </p:sp>
      <p:sp>
        <p:nvSpPr>
          <p:cNvPr id="14" name="Tijdelijke aanduiding voor tekst 17">
            <a:extLst>
              <a:ext uri="{FF2B5EF4-FFF2-40B4-BE49-F238E27FC236}">
                <a16:creationId xmlns:a16="http://schemas.microsoft.com/office/drawing/2014/main" id="{2AD5C48F-5396-46D8-BD1D-FF31ADCC8EBC}"/>
              </a:ext>
            </a:extLst>
          </p:cNvPr>
          <p:cNvSpPr>
            <a:spLocks noGrp="1" noChangeAspect="1"/>
          </p:cNvSpPr>
          <p:nvPr>
            <p:ph type="body" sz="quarter" idx="10" hasCustomPrompt="1"/>
          </p:nvPr>
        </p:nvSpPr>
        <p:spPr>
          <a:xfrm>
            <a:off x="644400" y="3458367"/>
            <a:ext cx="1507534" cy="240066"/>
          </a:xfrm>
          <a:prstGeom prst="roundRect">
            <a:avLst/>
          </a:prstGeom>
          <a:solidFill>
            <a:srgbClr val="EDE412"/>
          </a:solidFill>
        </p:spPr>
        <p:txBody>
          <a:bodyPr wrap="square" lIns="36000" anchor="ctr" anchorCtr="0">
            <a:spAutoFit/>
          </a:bodyPr>
          <a:lstStyle>
            <a:lvl1pPr marL="0" indent="0">
              <a:buNone/>
              <a:defRPr lang="nl-NL" sz="900" smtClean="0">
                <a:solidFill>
                  <a:schemeClr val="tx1"/>
                </a:solidFill>
              </a:defRPr>
            </a:lvl1pPr>
            <a:lvl2pPr marL="342900" indent="0">
              <a:buNone/>
              <a:defRPr lang="nl-NL" sz="900" smtClean="0"/>
            </a:lvl2pPr>
            <a:lvl3pPr marL="685800" indent="0">
              <a:buNone/>
              <a:defRPr lang="nl-NL" sz="900" smtClean="0"/>
            </a:lvl3pPr>
            <a:lvl4pPr>
              <a:defRPr lang="nl-NL" sz="900" smtClean="0"/>
            </a:lvl4pPr>
            <a:lvl5pPr>
              <a:defRPr lang="nl-NL" sz="900"/>
            </a:lvl5pPr>
          </a:lstStyle>
          <a:p>
            <a:pPr lvl="0"/>
            <a:r>
              <a:rPr lang="nl-NL" dirty="0"/>
              <a:t>Afdeling, datum</a:t>
            </a:r>
          </a:p>
        </p:txBody>
      </p:sp>
      <p:sp>
        <p:nvSpPr>
          <p:cNvPr id="9" name="Tijdelijke aanduiding voor voettekst 5">
            <a:extLst>
              <a:ext uri="{FF2B5EF4-FFF2-40B4-BE49-F238E27FC236}">
                <a16:creationId xmlns:a16="http://schemas.microsoft.com/office/drawing/2014/main" id="{297CFBE4-3E09-412D-BEE2-67F228897BFA}"/>
              </a:ext>
            </a:extLst>
          </p:cNvPr>
          <p:cNvSpPr>
            <a:spLocks noGrp="1"/>
          </p:cNvSpPr>
          <p:nvPr>
            <p:ph type="ftr" sz="quarter" idx="11"/>
          </p:nvPr>
        </p:nvSpPr>
        <p:spPr>
          <a:xfrm>
            <a:off x="648000" y="4732734"/>
            <a:ext cx="3082223" cy="273844"/>
          </a:xfrm>
        </p:spPr>
        <p:txBody>
          <a:bodyPr/>
          <a:lstStyle>
            <a:lvl1pPr>
              <a:defRPr sz="1100">
                <a:solidFill>
                  <a:srgbClr val="777777"/>
                </a:solidFill>
              </a:defRPr>
            </a:lvl1pPr>
          </a:lstStyle>
          <a:p>
            <a:r>
              <a:rPr lang="nl-NL"/>
              <a:t> </a:t>
            </a:r>
            <a:endParaRPr lang="nl-NL" dirty="0"/>
          </a:p>
        </p:txBody>
      </p:sp>
    </p:spTree>
    <p:extLst>
      <p:ext uri="{BB962C8B-B14F-4D97-AF65-F5344CB8AC3E}">
        <p14:creationId xmlns:p14="http://schemas.microsoft.com/office/powerpoint/2010/main" val="4285033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_8 -  2 regels">
    <p:bg>
      <p:bgPr>
        <a:solidFill>
          <a:srgbClr val="FFFFFF"/>
        </a:solidFill>
        <a:effectLst/>
      </p:bgPr>
    </p:bg>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FDA9A263-DC31-42EF-A472-6133D4616D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Afbeelding 5" descr="Afbeelding met persoon, buiten, vasthouden, gras&#10;&#10;Automatisch gegenereerde beschrijving">
            <a:extLst>
              <a:ext uri="{FF2B5EF4-FFF2-40B4-BE49-F238E27FC236}">
                <a16:creationId xmlns:a16="http://schemas.microsoft.com/office/drawing/2014/main" id="{5B5751AC-2FBE-48EF-80BE-52BFBF634B17}"/>
              </a:ext>
            </a:extLst>
          </p:cNvPr>
          <p:cNvPicPr preferRelativeResize="0">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3600000"/>
          </a:xfrm>
          <a:prstGeom prst="rect">
            <a:avLst/>
          </a:prstGeom>
        </p:spPr>
      </p:pic>
      <p:sp>
        <p:nvSpPr>
          <p:cNvPr id="2" name="Titel 1">
            <a:extLst>
              <a:ext uri="{FF2B5EF4-FFF2-40B4-BE49-F238E27FC236}">
                <a16:creationId xmlns:a16="http://schemas.microsoft.com/office/drawing/2014/main" id="{8E145CBB-28D6-47B7-BC37-4B430980A587}"/>
              </a:ext>
            </a:extLst>
          </p:cNvPr>
          <p:cNvSpPr>
            <a:spLocks noGrp="1"/>
          </p:cNvSpPr>
          <p:nvPr>
            <p:ph type="ctrTitle" hasCustomPrompt="1"/>
          </p:nvPr>
        </p:nvSpPr>
        <p:spPr>
          <a:xfrm>
            <a:off x="954000" y="1805780"/>
            <a:ext cx="2553008" cy="485239"/>
          </a:xfrm>
          <a:prstGeom prst="roundRect">
            <a:avLst/>
          </a:prstGeom>
          <a:solidFill>
            <a:srgbClr val="2C3C8A"/>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none" lIns="90000" rIns="90000" rtlCol="0" anchor="ctr">
            <a:spAutoFit/>
          </a:bodyPr>
          <a:lstStyle>
            <a:lvl1pPr>
              <a:defRPr lang="nl-NL" sz="250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lvl="0"/>
            <a:r>
              <a:rPr lang="nl-NL" dirty="0"/>
              <a:t>headline met</a:t>
            </a:r>
          </a:p>
        </p:txBody>
      </p:sp>
      <p:sp>
        <p:nvSpPr>
          <p:cNvPr id="3" name="Ondertitel 2">
            <a:extLst>
              <a:ext uri="{FF2B5EF4-FFF2-40B4-BE49-F238E27FC236}">
                <a16:creationId xmlns:a16="http://schemas.microsoft.com/office/drawing/2014/main" id="{34C99571-22C7-49E9-96D0-90385FC00DB1}"/>
              </a:ext>
            </a:extLst>
          </p:cNvPr>
          <p:cNvSpPr>
            <a:spLocks noGrp="1"/>
          </p:cNvSpPr>
          <p:nvPr>
            <p:ph type="subTitle" idx="1" hasCustomPrompt="1"/>
          </p:nvPr>
        </p:nvSpPr>
        <p:spPr>
          <a:xfrm>
            <a:off x="648000" y="2363694"/>
            <a:ext cx="2340532" cy="485239"/>
          </a:xfrm>
          <a:prstGeom prst="roundRect">
            <a:avLst/>
          </a:prstGeom>
          <a:solidFill>
            <a:srgbClr val="2C3C8A"/>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wrap="none" lIns="90000" tIns="45720" rIns="90000" bIns="45720" rtlCol="0" anchor="ctr">
            <a:spAutoFit/>
          </a:bodyPr>
          <a:lstStyle>
            <a:lvl1pPr>
              <a:defRPr lang="nl-NL" sz="2500" b="1" dirty="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marL="0" lvl="0" defTabSz="514350">
              <a:spcBef>
                <a:spcPct val="0"/>
              </a:spcBef>
              <a:buNone/>
            </a:pPr>
            <a:r>
              <a:rPr lang="nl-NL" dirty="0"/>
              <a:t>een lengte  </a:t>
            </a:r>
          </a:p>
        </p:txBody>
      </p:sp>
      <p:sp>
        <p:nvSpPr>
          <p:cNvPr id="18" name="Tijdelijke aanduiding voor tekst 17">
            <a:extLst>
              <a:ext uri="{FF2B5EF4-FFF2-40B4-BE49-F238E27FC236}">
                <a16:creationId xmlns:a16="http://schemas.microsoft.com/office/drawing/2014/main" id="{D09EF1E2-E26B-474A-91D7-5F724D8E9A85}"/>
              </a:ext>
            </a:extLst>
          </p:cNvPr>
          <p:cNvSpPr>
            <a:spLocks noGrp="1"/>
          </p:cNvSpPr>
          <p:nvPr>
            <p:ph type="body" sz="quarter" idx="10" hasCustomPrompt="1"/>
          </p:nvPr>
        </p:nvSpPr>
        <p:spPr>
          <a:xfrm>
            <a:off x="644400" y="3458367"/>
            <a:ext cx="2520000" cy="240066"/>
          </a:xfrm>
          <a:prstGeom prst="roundRect">
            <a:avLst/>
          </a:prstGeom>
          <a:solidFill>
            <a:srgbClr val="EDE412"/>
          </a:solidFill>
        </p:spPr>
        <p:txBody>
          <a:bodyPr lIns="36000" anchor="ctr" anchorCtr="0">
            <a:spAutoFit/>
          </a:bodyPr>
          <a:lstStyle>
            <a:lvl1pPr marL="0" indent="0">
              <a:buNone/>
              <a:defRPr lang="nl-NL" sz="900" smtClean="0">
                <a:solidFill>
                  <a:schemeClr val="tx1"/>
                </a:solidFill>
              </a:defRPr>
            </a:lvl1pPr>
            <a:lvl2pPr marL="342900" indent="0">
              <a:buNone/>
              <a:defRPr lang="nl-NL" sz="900" smtClean="0"/>
            </a:lvl2pPr>
            <a:lvl3pPr marL="685800" indent="0">
              <a:buNone/>
              <a:defRPr lang="nl-NL" sz="900" smtClean="0"/>
            </a:lvl3pPr>
            <a:lvl4pPr>
              <a:defRPr lang="nl-NL" sz="900" smtClean="0"/>
            </a:lvl4pPr>
            <a:lvl5pPr>
              <a:defRPr lang="nl-NL" sz="900"/>
            </a:lvl5pPr>
          </a:lstStyle>
          <a:p>
            <a:pPr lvl="0"/>
            <a:r>
              <a:rPr lang="nl-NL" dirty="0"/>
              <a:t>Afdeling, datum</a:t>
            </a:r>
          </a:p>
        </p:txBody>
      </p:sp>
      <p:sp>
        <p:nvSpPr>
          <p:cNvPr id="14" name="Tijdelijke aanduiding voor tekst 5">
            <a:extLst>
              <a:ext uri="{FF2B5EF4-FFF2-40B4-BE49-F238E27FC236}">
                <a16:creationId xmlns:a16="http://schemas.microsoft.com/office/drawing/2014/main" id="{7F7347AD-5AB2-44D0-85EC-91C59A85E882}"/>
              </a:ext>
            </a:extLst>
          </p:cNvPr>
          <p:cNvSpPr>
            <a:spLocks noGrp="1"/>
          </p:cNvSpPr>
          <p:nvPr>
            <p:ph type="body" sz="quarter" idx="12" hasCustomPrompt="1"/>
          </p:nvPr>
        </p:nvSpPr>
        <p:spPr>
          <a:xfrm>
            <a:off x="954000" y="2896666"/>
            <a:ext cx="2892894" cy="485239"/>
          </a:xfrm>
          <a:prstGeom prst="roundRect">
            <a:avLst/>
          </a:prstGeom>
          <a:solidFill>
            <a:srgbClr val="4AAEE9"/>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90000" tIns="45720" rIns="90000" bIns="45720" rtlCol="0" anchor="ctr">
            <a:spAutoFit/>
          </a:bodyPr>
          <a:lstStyle>
            <a:lvl1pPr>
              <a:defRPr lang="nl-NL" sz="2500" b="1" smtClean="0">
                <a:solidFill>
                  <a:srgbClr val="FFFFFF"/>
                </a:solidFill>
                <a:latin typeface="Verdana" panose="020B0604030504040204" pitchFamily="34" charset="0"/>
                <a:ea typeface="Verdana" panose="020B0604030504040204" pitchFamily="34" charset="0"/>
                <a:cs typeface="Verdana" panose="020B0604030504040204" pitchFamily="34" charset="0"/>
              </a:defRPr>
            </a:lvl1pPr>
            <a:lvl2pPr marL="130969" indent="0">
              <a:buNone/>
              <a:defRPr lang="nl-NL" smtClean="0">
                <a:solidFill>
                  <a:schemeClr val="lt1"/>
                </a:solidFill>
                <a:latin typeface="+mn-lt"/>
                <a:ea typeface="+mn-ea"/>
              </a:defRPr>
            </a:lvl2pPr>
            <a:lvl3pPr marL="130969" indent="0">
              <a:buNone/>
              <a:defRPr lang="nl-NL" smtClean="0">
                <a:solidFill>
                  <a:schemeClr val="lt1"/>
                </a:solidFill>
                <a:latin typeface="+mn-lt"/>
                <a:ea typeface="+mn-ea"/>
              </a:defRPr>
            </a:lvl3pPr>
            <a:lvl4pPr>
              <a:defRPr lang="nl-NL" smtClean="0">
                <a:solidFill>
                  <a:schemeClr val="lt1"/>
                </a:solidFill>
                <a:latin typeface="+mn-lt"/>
                <a:ea typeface="+mn-ea"/>
              </a:defRPr>
            </a:lvl4pPr>
            <a:lvl5pPr>
              <a:defRPr lang="nl-NL">
                <a:solidFill>
                  <a:schemeClr val="lt1"/>
                </a:solidFill>
                <a:latin typeface="+mn-lt"/>
                <a:ea typeface="+mn-ea"/>
              </a:defRPr>
            </a:lvl5pPr>
          </a:lstStyle>
          <a:p>
            <a:pPr lvl="0" defTabSz="514350">
              <a:spcBef>
                <a:spcPts val="563"/>
              </a:spcBef>
            </a:pPr>
            <a:r>
              <a:rPr lang="nl-NL" dirty="0"/>
              <a:t>van drie regels</a:t>
            </a:r>
          </a:p>
        </p:txBody>
      </p:sp>
      <p:sp>
        <p:nvSpPr>
          <p:cNvPr id="11" name="Tijdelijke aanduiding voor voettekst 5">
            <a:extLst>
              <a:ext uri="{FF2B5EF4-FFF2-40B4-BE49-F238E27FC236}">
                <a16:creationId xmlns:a16="http://schemas.microsoft.com/office/drawing/2014/main" id="{D40962E7-38AE-4DC3-851B-0589F78813D9}"/>
              </a:ext>
            </a:extLst>
          </p:cNvPr>
          <p:cNvSpPr>
            <a:spLocks noGrp="1"/>
          </p:cNvSpPr>
          <p:nvPr>
            <p:ph type="ftr" sz="quarter" idx="11"/>
          </p:nvPr>
        </p:nvSpPr>
        <p:spPr>
          <a:xfrm>
            <a:off x="648000" y="4732734"/>
            <a:ext cx="3082223" cy="273844"/>
          </a:xfrm>
        </p:spPr>
        <p:txBody>
          <a:bodyPr/>
          <a:lstStyle>
            <a:lvl1pPr>
              <a:defRPr sz="1100">
                <a:solidFill>
                  <a:srgbClr val="777777"/>
                </a:solidFill>
              </a:defRPr>
            </a:lvl1pPr>
          </a:lstStyle>
          <a:p>
            <a:r>
              <a:rPr lang="nl-NL"/>
              <a:t> </a:t>
            </a:r>
            <a:endParaRPr lang="nl-NL" dirty="0"/>
          </a:p>
        </p:txBody>
      </p:sp>
    </p:spTree>
    <p:extLst>
      <p:ext uri="{BB962C8B-B14F-4D97-AF65-F5344CB8AC3E}">
        <p14:creationId xmlns:p14="http://schemas.microsoft.com/office/powerpoint/2010/main" val="1955892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_9 -  2 regels">
    <p:bg>
      <p:bgPr>
        <a:solidFill>
          <a:srgbClr val="FFFFFF"/>
        </a:solidFill>
        <a:effectLst/>
      </p:bgPr>
    </p:bg>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FDA9A263-DC31-42EF-A472-6133D4616D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Afbeelding 4" descr="Afbeelding met dier&#10;&#10;Automatisch gegenereerde beschrijving">
            <a:extLst>
              <a:ext uri="{FF2B5EF4-FFF2-40B4-BE49-F238E27FC236}">
                <a16:creationId xmlns:a16="http://schemas.microsoft.com/office/drawing/2014/main" id="{CD172B43-7449-4EC3-85C8-BD95F1FB97A2}"/>
              </a:ext>
            </a:extLst>
          </p:cNvPr>
          <p:cNvPicPr preferRelativeResize="0">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3600000"/>
          </a:xfrm>
          <a:prstGeom prst="rect">
            <a:avLst/>
          </a:prstGeom>
        </p:spPr>
      </p:pic>
      <p:sp>
        <p:nvSpPr>
          <p:cNvPr id="2" name="Titel 1">
            <a:extLst>
              <a:ext uri="{FF2B5EF4-FFF2-40B4-BE49-F238E27FC236}">
                <a16:creationId xmlns:a16="http://schemas.microsoft.com/office/drawing/2014/main" id="{8E145CBB-28D6-47B7-BC37-4B430980A587}"/>
              </a:ext>
            </a:extLst>
          </p:cNvPr>
          <p:cNvSpPr>
            <a:spLocks noGrp="1"/>
          </p:cNvSpPr>
          <p:nvPr>
            <p:ph type="ctrTitle" hasCustomPrompt="1"/>
          </p:nvPr>
        </p:nvSpPr>
        <p:spPr>
          <a:xfrm>
            <a:off x="954000" y="1805780"/>
            <a:ext cx="2553008" cy="485239"/>
          </a:xfrm>
          <a:prstGeom prst="roundRect">
            <a:avLst/>
          </a:prstGeom>
          <a:solidFill>
            <a:srgbClr val="2C3C8A"/>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none" lIns="90000" rIns="90000" rtlCol="0" anchor="ctr">
            <a:spAutoFit/>
          </a:bodyPr>
          <a:lstStyle>
            <a:lvl1pPr>
              <a:defRPr lang="nl-NL" sz="250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lvl="0"/>
            <a:r>
              <a:rPr lang="nl-NL" dirty="0"/>
              <a:t>headline met</a:t>
            </a:r>
          </a:p>
        </p:txBody>
      </p:sp>
      <p:sp>
        <p:nvSpPr>
          <p:cNvPr id="3" name="Ondertitel 2">
            <a:extLst>
              <a:ext uri="{FF2B5EF4-FFF2-40B4-BE49-F238E27FC236}">
                <a16:creationId xmlns:a16="http://schemas.microsoft.com/office/drawing/2014/main" id="{34C99571-22C7-49E9-96D0-90385FC00DB1}"/>
              </a:ext>
            </a:extLst>
          </p:cNvPr>
          <p:cNvSpPr>
            <a:spLocks noGrp="1"/>
          </p:cNvSpPr>
          <p:nvPr>
            <p:ph type="subTitle" idx="1" hasCustomPrompt="1"/>
          </p:nvPr>
        </p:nvSpPr>
        <p:spPr>
          <a:xfrm>
            <a:off x="648000" y="2363694"/>
            <a:ext cx="2340532" cy="485239"/>
          </a:xfrm>
          <a:prstGeom prst="roundRect">
            <a:avLst/>
          </a:prstGeom>
          <a:solidFill>
            <a:srgbClr val="2C3C8A"/>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wrap="none" lIns="90000" tIns="45720" rIns="90000" bIns="45720" rtlCol="0" anchor="ctr">
            <a:spAutoFit/>
          </a:bodyPr>
          <a:lstStyle>
            <a:lvl1pPr>
              <a:defRPr lang="nl-NL" sz="2500" b="1" dirty="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marL="0" lvl="0" defTabSz="514350">
              <a:spcBef>
                <a:spcPct val="0"/>
              </a:spcBef>
              <a:buNone/>
            </a:pPr>
            <a:r>
              <a:rPr lang="nl-NL" dirty="0"/>
              <a:t>een lengte  </a:t>
            </a:r>
          </a:p>
        </p:txBody>
      </p:sp>
      <p:sp>
        <p:nvSpPr>
          <p:cNvPr id="18" name="Tijdelijke aanduiding voor tekst 17">
            <a:extLst>
              <a:ext uri="{FF2B5EF4-FFF2-40B4-BE49-F238E27FC236}">
                <a16:creationId xmlns:a16="http://schemas.microsoft.com/office/drawing/2014/main" id="{D09EF1E2-E26B-474A-91D7-5F724D8E9A85}"/>
              </a:ext>
            </a:extLst>
          </p:cNvPr>
          <p:cNvSpPr>
            <a:spLocks noGrp="1"/>
          </p:cNvSpPr>
          <p:nvPr>
            <p:ph type="body" sz="quarter" idx="10" hasCustomPrompt="1"/>
          </p:nvPr>
        </p:nvSpPr>
        <p:spPr>
          <a:xfrm>
            <a:off x="644400" y="3458367"/>
            <a:ext cx="2520000" cy="240066"/>
          </a:xfrm>
          <a:prstGeom prst="roundRect">
            <a:avLst/>
          </a:prstGeom>
          <a:solidFill>
            <a:srgbClr val="EDE412"/>
          </a:solidFill>
        </p:spPr>
        <p:txBody>
          <a:bodyPr lIns="36000" anchor="ctr" anchorCtr="0">
            <a:spAutoFit/>
          </a:bodyPr>
          <a:lstStyle>
            <a:lvl1pPr marL="0" indent="0">
              <a:buNone/>
              <a:defRPr lang="nl-NL" sz="900" smtClean="0">
                <a:solidFill>
                  <a:schemeClr val="tx1"/>
                </a:solidFill>
              </a:defRPr>
            </a:lvl1pPr>
            <a:lvl2pPr marL="342900" indent="0">
              <a:buNone/>
              <a:defRPr lang="nl-NL" sz="900" smtClean="0"/>
            </a:lvl2pPr>
            <a:lvl3pPr marL="685800" indent="0">
              <a:buNone/>
              <a:defRPr lang="nl-NL" sz="900" smtClean="0"/>
            </a:lvl3pPr>
            <a:lvl4pPr>
              <a:defRPr lang="nl-NL" sz="900" smtClean="0"/>
            </a:lvl4pPr>
            <a:lvl5pPr>
              <a:defRPr lang="nl-NL" sz="900"/>
            </a:lvl5pPr>
          </a:lstStyle>
          <a:p>
            <a:pPr lvl="0"/>
            <a:r>
              <a:rPr lang="nl-NL" dirty="0"/>
              <a:t>Afdeling, datum</a:t>
            </a:r>
          </a:p>
        </p:txBody>
      </p:sp>
      <p:sp>
        <p:nvSpPr>
          <p:cNvPr id="14" name="Tijdelijke aanduiding voor tekst 5">
            <a:extLst>
              <a:ext uri="{FF2B5EF4-FFF2-40B4-BE49-F238E27FC236}">
                <a16:creationId xmlns:a16="http://schemas.microsoft.com/office/drawing/2014/main" id="{7F7347AD-5AB2-44D0-85EC-91C59A85E882}"/>
              </a:ext>
            </a:extLst>
          </p:cNvPr>
          <p:cNvSpPr>
            <a:spLocks noGrp="1"/>
          </p:cNvSpPr>
          <p:nvPr>
            <p:ph type="body" sz="quarter" idx="12" hasCustomPrompt="1"/>
          </p:nvPr>
        </p:nvSpPr>
        <p:spPr>
          <a:xfrm>
            <a:off x="954000" y="2896666"/>
            <a:ext cx="2892894" cy="485239"/>
          </a:xfrm>
          <a:prstGeom prst="roundRect">
            <a:avLst/>
          </a:prstGeom>
          <a:solidFill>
            <a:srgbClr val="4AAEE9"/>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90000" tIns="45720" rIns="90000" bIns="45720" rtlCol="0" anchor="ctr">
            <a:spAutoFit/>
          </a:bodyPr>
          <a:lstStyle>
            <a:lvl1pPr>
              <a:defRPr lang="nl-NL" sz="2500" b="1" smtClean="0">
                <a:solidFill>
                  <a:srgbClr val="FFFFFF"/>
                </a:solidFill>
                <a:latin typeface="Verdana" panose="020B0604030504040204" pitchFamily="34" charset="0"/>
                <a:ea typeface="Verdana" panose="020B0604030504040204" pitchFamily="34" charset="0"/>
                <a:cs typeface="Verdana" panose="020B0604030504040204" pitchFamily="34" charset="0"/>
              </a:defRPr>
            </a:lvl1pPr>
            <a:lvl2pPr marL="130969" indent="0">
              <a:buNone/>
              <a:defRPr lang="nl-NL" smtClean="0">
                <a:solidFill>
                  <a:schemeClr val="lt1"/>
                </a:solidFill>
                <a:latin typeface="+mn-lt"/>
                <a:ea typeface="+mn-ea"/>
              </a:defRPr>
            </a:lvl2pPr>
            <a:lvl3pPr marL="130969" indent="0">
              <a:buNone/>
              <a:defRPr lang="nl-NL" smtClean="0">
                <a:solidFill>
                  <a:schemeClr val="lt1"/>
                </a:solidFill>
                <a:latin typeface="+mn-lt"/>
                <a:ea typeface="+mn-ea"/>
              </a:defRPr>
            </a:lvl3pPr>
            <a:lvl4pPr>
              <a:defRPr lang="nl-NL" smtClean="0">
                <a:solidFill>
                  <a:schemeClr val="lt1"/>
                </a:solidFill>
                <a:latin typeface="+mn-lt"/>
                <a:ea typeface="+mn-ea"/>
              </a:defRPr>
            </a:lvl4pPr>
            <a:lvl5pPr>
              <a:defRPr lang="nl-NL">
                <a:solidFill>
                  <a:schemeClr val="lt1"/>
                </a:solidFill>
                <a:latin typeface="+mn-lt"/>
                <a:ea typeface="+mn-ea"/>
              </a:defRPr>
            </a:lvl5pPr>
          </a:lstStyle>
          <a:p>
            <a:pPr lvl="0" defTabSz="514350">
              <a:spcBef>
                <a:spcPts val="563"/>
              </a:spcBef>
            </a:pPr>
            <a:r>
              <a:rPr lang="nl-NL" dirty="0"/>
              <a:t>van drie regels</a:t>
            </a:r>
          </a:p>
        </p:txBody>
      </p:sp>
      <p:sp>
        <p:nvSpPr>
          <p:cNvPr id="11" name="Tijdelijke aanduiding voor voettekst 5">
            <a:extLst>
              <a:ext uri="{FF2B5EF4-FFF2-40B4-BE49-F238E27FC236}">
                <a16:creationId xmlns:a16="http://schemas.microsoft.com/office/drawing/2014/main" id="{E6783D39-AD1D-484A-B2A2-7343FC3BA495}"/>
              </a:ext>
            </a:extLst>
          </p:cNvPr>
          <p:cNvSpPr>
            <a:spLocks noGrp="1"/>
          </p:cNvSpPr>
          <p:nvPr>
            <p:ph type="ftr" sz="quarter" idx="11"/>
          </p:nvPr>
        </p:nvSpPr>
        <p:spPr>
          <a:xfrm>
            <a:off x="648000" y="4732734"/>
            <a:ext cx="3082223" cy="273844"/>
          </a:xfrm>
        </p:spPr>
        <p:txBody>
          <a:bodyPr/>
          <a:lstStyle>
            <a:lvl1pPr>
              <a:defRPr sz="1100">
                <a:solidFill>
                  <a:srgbClr val="777777"/>
                </a:solidFill>
              </a:defRPr>
            </a:lvl1pPr>
          </a:lstStyle>
          <a:p>
            <a:r>
              <a:rPr lang="nl-NL"/>
              <a:t> </a:t>
            </a:r>
            <a:endParaRPr lang="nl-NL" dirty="0"/>
          </a:p>
        </p:txBody>
      </p:sp>
    </p:spTree>
    <p:extLst>
      <p:ext uri="{BB962C8B-B14F-4D97-AF65-F5344CB8AC3E}">
        <p14:creationId xmlns:p14="http://schemas.microsoft.com/office/powerpoint/2010/main" val="1269194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image" Target="../media/image13.png"/><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image" Target="../media/image11.png"/><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3.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D7A2C04-FB04-44C6-9D0E-BF7C507856BF}"/>
              </a:ext>
            </a:extLst>
          </p:cNvPr>
          <p:cNvSpPr>
            <a:spLocks noGrp="1"/>
          </p:cNvSpPr>
          <p:nvPr>
            <p:ph type="title"/>
          </p:nvPr>
        </p:nvSpPr>
        <p:spPr>
          <a:xfrm>
            <a:off x="396000" y="273844"/>
            <a:ext cx="7886700" cy="502724"/>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C892CE4C-2A34-4D35-ABFF-0FC99BD47593}"/>
              </a:ext>
            </a:extLst>
          </p:cNvPr>
          <p:cNvSpPr>
            <a:spLocks noGrp="1"/>
          </p:cNvSpPr>
          <p:nvPr>
            <p:ph type="body" idx="1"/>
          </p:nvPr>
        </p:nvSpPr>
        <p:spPr>
          <a:xfrm>
            <a:off x="396000" y="864001"/>
            <a:ext cx="7886700" cy="3606062"/>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voettekst 4">
            <a:extLst>
              <a:ext uri="{FF2B5EF4-FFF2-40B4-BE49-F238E27FC236}">
                <a16:creationId xmlns:a16="http://schemas.microsoft.com/office/drawing/2014/main" id="{92AA5B1F-736D-4FB3-9763-FF42D2697FB3}"/>
              </a:ext>
            </a:extLst>
          </p:cNvPr>
          <p:cNvSpPr>
            <a:spLocks noGrp="1"/>
          </p:cNvSpPr>
          <p:nvPr>
            <p:ph type="ftr" sz="quarter" idx="3"/>
          </p:nvPr>
        </p:nvSpPr>
        <p:spPr>
          <a:xfrm>
            <a:off x="880384" y="4732734"/>
            <a:ext cx="3086100" cy="273844"/>
          </a:xfrm>
          <a:prstGeom prst="rect">
            <a:avLst/>
          </a:prstGeom>
        </p:spPr>
        <p:txBody>
          <a:bodyPr vert="horz" wrap="none" lIns="0" tIns="45720" rIns="91440" bIns="45720" rtlCol="0" anchor="ctr"/>
          <a:lstStyle>
            <a:lvl1pPr algn="l">
              <a:defRPr lang="nl-NL" sz="900" b="0" i="0" kern="1200" dirty="0" err="1" smtClean="0">
                <a:solidFill>
                  <a:srgbClr val="4AAEE9"/>
                </a:solidFill>
                <a:latin typeface="Verdana" panose="020B0604030504040204" pitchFamily="34" charset="0"/>
                <a:ea typeface="Verdana" panose="020B0604030504040204" pitchFamily="34" charset="0"/>
                <a:cs typeface="Verdana" panose="020B0604030504040204" pitchFamily="34" charset="0"/>
              </a:defRPr>
            </a:lvl1pPr>
          </a:lstStyle>
          <a:p>
            <a:r>
              <a:rPr lang="nl-NL"/>
              <a:t> </a:t>
            </a:r>
          </a:p>
        </p:txBody>
      </p:sp>
      <p:sp>
        <p:nvSpPr>
          <p:cNvPr id="6" name="Tijdelijke aanduiding voor dianummer 5">
            <a:extLst>
              <a:ext uri="{FF2B5EF4-FFF2-40B4-BE49-F238E27FC236}">
                <a16:creationId xmlns:a16="http://schemas.microsoft.com/office/drawing/2014/main" id="{56E9CF9A-6455-4D68-ADA4-03FB7371B043}"/>
              </a:ext>
            </a:extLst>
          </p:cNvPr>
          <p:cNvSpPr>
            <a:spLocks noGrp="1"/>
          </p:cNvSpPr>
          <p:nvPr>
            <p:ph type="sldNum" sz="quarter" idx="4"/>
          </p:nvPr>
        </p:nvSpPr>
        <p:spPr>
          <a:xfrm>
            <a:off x="396000" y="4732734"/>
            <a:ext cx="488261" cy="273844"/>
          </a:xfrm>
          <a:prstGeom prst="rect">
            <a:avLst/>
          </a:prstGeom>
        </p:spPr>
        <p:txBody>
          <a:bodyPr vert="horz" lIns="90000" tIns="45720" rIns="91440" bIns="45720" rtlCol="0" anchor="ctr"/>
          <a:lstStyle>
            <a:lvl1pPr algn="l">
              <a:defRPr sz="1100">
                <a:solidFill>
                  <a:srgbClr val="777777"/>
                </a:solidFill>
                <a:latin typeface="Verdana" panose="020B0604030504040204" pitchFamily="34" charset="0"/>
                <a:ea typeface="Verdana" panose="020B0604030504040204" pitchFamily="34" charset="0"/>
              </a:defRPr>
            </a:lvl1pPr>
          </a:lstStyle>
          <a:p>
            <a:fld id="{4EAEE0CC-81A7-411E-BF86-C580965C5ACF}" type="slidenum">
              <a:rPr lang="nl-NL" smtClean="0"/>
              <a:pPr/>
              <a:t>‹nr.›</a:t>
            </a:fld>
            <a:endParaRPr lang="nl-NL" dirty="0"/>
          </a:p>
        </p:txBody>
      </p:sp>
      <p:sp>
        <p:nvSpPr>
          <p:cNvPr id="7" name="TextBox 6">
            <a:extLst>
              <a:ext uri="{FF2B5EF4-FFF2-40B4-BE49-F238E27FC236}">
                <a16:creationId xmlns:a16="http://schemas.microsoft.com/office/drawing/2014/main" id="{3927262F-C45D-20B2-0025-6E5E9E9903A6}"/>
              </a:ext>
            </a:extLst>
          </p:cNvPr>
          <p:cNvSpPr txBox="1"/>
          <p:nvPr userDrawn="1">
            <p:extLst>
              <p:ext uri="{1162E1C5-73C7-4A58-AE30-91384D911F3F}">
                <p184:classification xmlns:p184="http://schemas.microsoft.com/office/powerpoint/2018/4/main" val="ftr"/>
              </p:ext>
            </p:extLst>
          </p:nvPr>
        </p:nvSpPr>
        <p:spPr>
          <a:xfrm>
            <a:off x="4002850" y="4960620"/>
            <a:ext cx="1173162" cy="182880"/>
          </a:xfrm>
          <a:prstGeom prst="rect">
            <a:avLst/>
          </a:prstGeom>
        </p:spPr>
        <p:txBody>
          <a:bodyPr horzOverflow="overflow" lIns="0" tIns="0" rIns="0" bIns="0">
            <a:spAutoFit/>
          </a:bodyPr>
          <a:lstStyle/>
          <a:p>
            <a:pPr algn="l"/>
            <a:r>
              <a:rPr lang="en-NL" sz="1200">
                <a:solidFill>
                  <a:srgbClr val="000000"/>
                </a:solidFill>
                <a:latin typeface="Calibri" panose="020F0502020204030204" pitchFamily="34" charset="0"/>
                <a:ea typeface="Calibri" panose="020F0502020204030204" pitchFamily="34" charset="0"/>
                <a:cs typeface="Calibri" panose="020F0502020204030204" pitchFamily="34" charset="0"/>
              </a:rPr>
              <a:t>Interne informatie</a:t>
            </a:r>
          </a:p>
        </p:txBody>
      </p:sp>
    </p:spTree>
    <p:extLst>
      <p:ext uri="{BB962C8B-B14F-4D97-AF65-F5344CB8AC3E}">
        <p14:creationId xmlns:p14="http://schemas.microsoft.com/office/powerpoint/2010/main" val="205290915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9" r:id="rId3"/>
    <p:sldLayoutId id="2147483661" r:id="rId4"/>
    <p:sldLayoutId id="2147483674" r:id="rId5"/>
    <p:sldLayoutId id="2147483675" r:id="rId6"/>
    <p:sldLayoutId id="2147483676" r:id="rId7"/>
    <p:sldLayoutId id="2147483677" r:id="rId8"/>
    <p:sldLayoutId id="2147483678" r:id="rId9"/>
    <p:sldLayoutId id="2147483652" r:id="rId10"/>
    <p:sldLayoutId id="2147483667" r:id="rId11"/>
    <p:sldLayoutId id="2147483668" r:id="rId12"/>
    <p:sldLayoutId id="2147483671" r:id="rId13"/>
    <p:sldLayoutId id="2147483669" r:id="rId14"/>
    <p:sldLayoutId id="2147483670" r:id="rId15"/>
    <p:sldLayoutId id="2147483672" r:id="rId16"/>
    <p:sldLayoutId id="2147483673" r:id="rId17"/>
    <p:sldLayoutId id="2147483666" r:id="rId18"/>
    <p:sldLayoutId id="2147483655" r:id="rId19"/>
    <p:sldLayoutId id="2147483715" r:id="rId20"/>
  </p:sldLayoutIdLst>
  <p:hf sldNum="0" hdr="0" dt="0"/>
  <p:txStyles>
    <p:titleStyle>
      <a:lvl1pPr marL="0" algn="l" defTabSz="514350" rtl="0" eaLnBrk="1" latinLnBrk="0" hangingPunct="1">
        <a:lnSpc>
          <a:spcPct val="90000"/>
        </a:lnSpc>
        <a:spcBef>
          <a:spcPct val="0"/>
        </a:spcBef>
        <a:buNone/>
        <a:defRPr lang="nl-NL" sz="2200" b="1" i="0" kern="1200" dirty="0">
          <a:solidFill>
            <a:srgbClr val="4A3C8A"/>
          </a:solidFill>
          <a:latin typeface="Verdana" panose="020B0604030504040204" pitchFamily="34" charset="0"/>
          <a:ea typeface="Verdana" panose="020B0604030504040204" pitchFamily="34" charset="0"/>
          <a:cs typeface="+mj-cs"/>
        </a:defRPr>
      </a:lvl1pPr>
    </p:titleStyle>
    <p:bodyStyle>
      <a:lvl1pPr marL="0" indent="0" algn="l" defTabSz="685800" rtl="0" eaLnBrk="1" latinLnBrk="0" hangingPunct="1">
        <a:lnSpc>
          <a:spcPct val="100000"/>
        </a:lnSpc>
        <a:spcBef>
          <a:spcPts val="750"/>
        </a:spcBef>
        <a:buFont typeface="Arial" panose="020B0604020202020204" pitchFamily="34" charset="0"/>
        <a:buNone/>
        <a:defRPr lang="nl-NL" sz="1500" b="0" i="0" kern="1200" dirty="0" smtClean="0">
          <a:solidFill>
            <a:srgbClr val="2C3C8A"/>
          </a:solidFill>
          <a:latin typeface="Verdana" panose="020B0604030504040204" pitchFamily="34" charset="0"/>
          <a:ea typeface="Verdana" panose="020B0604030504040204" pitchFamily="34" charset="0"/>
          <a:cs typeface="+mn-cs"/>
        </a:defRPr>
      </a:lvl1pPr>
      <a:lvl2pPr marL="333375" indent="-202406"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Verdana" panose="020B0604030504040204" pitchFamily="34" charset="0"/>
          <a:ea typeface="Verdana" panose="020B0604030504040204" pitchFamily="34" charset="0"/>
          <a:cs typeface="+mn-cs"/>
        </a:defRPr>
      </a:lvl2pPr>
      <a:lvl3pPr marL="333375" indent="-202406"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Verdana" panose="020B0604030504040204" pitchFamily="34" charset="0"/>
          <a:ea typeface="Verdana" panose="020B0604030504040204" pitchFamily="34" charset="0"/>
          <a:cs typeface="+mn-cs"/>
        </a:defRPr>
      </a:lvl3pPr>
      <a:lvl4pPr marL="333375" indent="-202406"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Verdana" panose="020B0604030504040204" pitchFamily="34" charset="0"/>
          <a:ea typeface="Verdana" panose="020B0604030504040204" pitchFamily="34" charset="0"/>
          <a:cs typeface="+mn-cs"/>
        </a:defRPr>
      </a:lvl4pPr>
      <a:lvl5pPr marL="333375" indent="-202406"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Verdana" panose="020B0604030504040204" pitchFamily="34" charset="0"/>
          <a:ea typeface="Verdana" panose="020B0604030504040204" pitchFamily="34"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DA23879E-BF83-2A49-88BA-9C492AE2A372}"/>
              </a:ext>
            </a:extLst>
          </p:cNvPr>
          <p:cNvPicPr>
            <a:picLocks noChangeAspect="1"/>
          </p:cNvPicPr>
          <p:nvPr userDrawn="1"/>
        </p:nvPicPr>
        <p:blipFill rotWithShape="1">
          <a:blip r:embed="rId23" cstate="print">
            <a:extLst>
              <a:ext uri="{28A0092B-C50C-407E-A947-70E740481C1C}">
                <a14:useLocalDpi xmlns:a14="http://schemas.microsoft.com/office/drawing/2010/main"/>
              </a:ext>
            </a:extLst>
          </a:blip>
          <a:srcRect/>
          <a:stretch/>
        </p:blipFill>
        <p:spPr>
          <a:xfrm>
            <a:off x="0" y="4173582"/>
            <a:ext cx="9144000" cy="969917"/>
          </a:xfrm>
          <a:prstGeom prst="rect">
            <a:avLst/>
          </a:prstGeom>
        </p:spPr>
      </p:pic>
      <p:pic>
        <p:nvPicPr>
          <p:cNvPr id="11" name="Afbeelding 10">
            <a:extLst>
              <a:ext uri="{FF2B5EF4-FFF2-40B4-BE49-F238E27FC236}">
                <a16:creationId xmlns:a16="http://schemas.microsoft.com/office/drawing/2014/main" id="{AE9A91D3-FDDE-D349-A69A-EA5F9AB5B846}"/>
              </a:ext>
            </a:extLst>
          </p:cNvPr>
          <p:cNvPicPr>
            <a:picLocks noChangeAspect="1"/>
          </p:cNvPicPr>
          <p:nvPr userDrawn="1"/>
        </p:nvPicPr>
        <p:blipFill rotWithShape="1">
          <a:blip r:embed="rId24"/>
          <a:srcRect t="80984" r="30285" b="4285"/>
          <a:stretch/>
        </p:blipFill>
        <p:spPr>
          <a:xfrm>
            <a:off x="153195" y="4487778"/>
            <a:ext cx="4826334" cy="573639"/>
          </a:xfrm>
          <a:prstGeom prst="rect">
            <a:avLst/>
          </a:prstGeom>
        </p:spPr>
      </p:pic>
    </p:spTree>
    <p:extLst>
      <p:ext uri="{BB962C8B-B14F-4D97-AF65-F5344CB8AC3E}">
        <p14:creationId xmlns:p14="http://schemas.microsoft.com/office/powerpoint/2010/main" val="89062716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Lst>
  <p:hf sldNum="0" hdr="0" ftr="0" dt="0"/>
  <p:txStyles>
    <p:titleStyle>
      <a:lvl1pPr algn="l" defTabSz="685800" rtl="0" eaLnBrk="1" latinLnBrk="0" hangingPunct="1">
        <a:lnSpc>
          <a:spcPct val="90000"/>
        </a:lnSpc>
        <a:spcBef>
          <a:spcPct val="0"/>
        </a:spcBef>
        <a:buNone/>
        <a:defRPr sz="2200" b="1" i="0" kern="1200">
          <a:solidFill>
            <a:srgbClr val="4A3C8A"/>
          </a:solidFill>
          <a:latin typeface="Verdana" panose="020B0604030504040204" pitchFamily="34" charset="0"/>
          <a:ea typeface="Verdana" panose="020B0604030504040204" pitchFamily="34" charset="0"/>
          <a:cs typeface="Verdana" panose="020B060403050404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FAB9CBC-47C4-4DC8-B1D1-AC56C0B2EF22}"/>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63F8C350-94FD-4246-B2D9-D8135F0216B8}"/>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4C952AC-AC18-4C0C-9640-67AF933384C9}"/>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EF49058F-FDB0-4B29-A07F-4C7F4C53372F}" type="datetimeFigureOut">
              <a:rPr lang="nl-NL" smtClean="0"/>
              <a:t>17-10-2024</a:t>
            </a:fld>
            <a:endParaRPr lang="nl-NL"/>
          </a:p>
        </p:txBody>
      </p:sp>
      <p:sp>
        <p:nvSpPr>
          <p:cNvPr id="5" name="Tijdelijke aanduiding voor voettekst 4">
            <a:extLst>
              <a:ext uri="{FF2B5EF4-FFF2-40B4-BE49-F238E27FC236}">
                <a16:creationId xmlns:a16="http://schemas.microsoft.com/office/drawing/2014/main" id="{741F1EFE-DEBC-4E90-9A7B-F1CBCFDD1495}"/>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094473DA-5EB9-4DF1-A220-8655DA6CE4FF}"/>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DE622DA6-791B-49A3-BCB6-2A429C371DFD}" type="slidenum">
              <a:rPr lang="nl-NL" smtClean="0"/>
              <a:t>‹nr.›</a:t>
            </a:fld>
            <a:endParaRPr lang="nl-NL"/>
          </a:p>
        </p:txBody>
      </p:sp>
    </p:spTree>
    <p:extLst>
      <p:ext uri="{BB962C8B-B14F-4D97-AF65-F5344CB8AC3E}">
        <p14:creationId xmlns:p14="http://schemas.microsoft.com/office/powerpoint/2010/main" val="270999807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hyperlink" Target="https://eur01.safelinks.protection.outlook.com/?url=https%3A%2F%2Fforms.office.com%2FPages%2FResponsePage.aspx%3Fid%3DUZ81HFTb1Eqdx0AvD1_JicXbbrWecItFmdDzFIRSkzNUQUdPV0lVRDJYNExKWkdFQ1c0VElFUDYwTi4u&amp;data=05%7C02%7CErinke.Siegersma%40vitens.nl%7C443a473712544786b01408dce17aff8a%7C1c359f51db544ad49dc7402f0f5fc989%7C0%7C0%7C638633167321120790%7CUnknown%7CTWFpbGZsb3d8eyJWIjoiMC4wLjAwMDAiLCJQIjoiV2luMzIiLCJBTiI6Ik1haWwiLCJXVCI6Mn0%3D%7C0%7C%7C%7C&amp;sdata=4D1N9vV0uf%2BE%2BXb8Fy0WHiLQzYb3oJ3ub3Pr7uV20uY%3D&amp;reserved=0" TargetMode="External"/><Relationship Id="rId7"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39.xm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41.xml"/><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hyperlink" Target="https://www.rijksoverheid.nl/documenten/rapporten/2024/06/24/bijlage-2-nationaal-plan-van-aanpak-drinkwaterbesparing#:~:text=Minister%20Harbers%20(IenW)%20informeert%20de%20Tweede%20Kamer%20over" TargetMode="External"/><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hyperlink" Target="mailto:Mark.devries@vitens.nl"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mailto:Susan.vandijk@vites.nl" TargetMode="External"/><Relationship Id="rId3" Type="http://schemas.openxmlformats.org/officeDocument/2006/relationships/image" Target="../media/image31.jpeg"/><Relationship Id="rId7"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2.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png"/><Relationship Id="rId7"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image" Target="../media/image22.png"/><Relationship Id="rId10" Type="http://schemas.openxmlformats.org/officeDocument/2006/relationships/hyperlink" Target="mailto:Michel.centen@vitens.nl" TargetMode="External"/><Relationship Id="rId4" Type="http://schemas.openxmlformats.org/officeDocument/2006/relationships/image" Target="../media/image37.png"/><Relationship Id="rId9" Type="http://schemas.openxmlformats.org/officeDocument/2006/relationships/hyperlink" Target="mailto:PvanOene@vallei-veluwe.n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78630F-0F23-4D8A-AEE4-7925551CCF72}"/>
              </a:ext>
            </a:extLst>
          </p:cNvPr>
          <p:cNvSpPr>
            <a:spLocks noGrp="1"/>
          </p:cNvSpPr>
          <p:nvPr>
            <p:ph type="ctrTitle"/>
          </p:nvPr>
        </p:nvSpPr>
        <p:spPr>
          <a:xfrm>
            <a:off x="546137" y="2234613"/>
            <a:ext cx="4146963" cy="514599"/>
          </a:xfrm>
        </p:spPr>
        <p:txBody>
          <a:bodyPr wrap="square" lIns="144000" tIns="45720" rIns="144000" bIns="72000" rtlCol="0" anchor="ctr" anchorCtr="0">
            <a:spAutoFit/>
          </a:bodyPr>
          <a:lstStyle/>
          <a:p>
            <a:r>
              <a:rPr lang="nl-NL" dirty="0">
                <a:latin typeface="Verdana"/>
                <a:ea typeface="Verdana"/>
              </a:rPr>
              <a:t>Drinkwaterbesparing </a:t>
            </a:r>
            <a:endParaRPr lang="nl-NL" dirty="0"/>
          </a:p>
        </p:txBody>
      </p:sp>
      <p:sp>
        <p:nvSpPr>
          <p:cNvPr id="3" name="Ondertitel 2">
            <a:extLst>
              <a:ext uri="{FF2B5EF4-FFF2-40B4-BE49-F238E27FC236}">
                <a16:creationId xmlns:a16="http://schemas.microsoft.com/office/drawing/2014/main" id="{34D5441E-A251-4982-A6E9-2E234DD243E3}"/>
              </a:ext>
            </a:extLst>
          </p:cNvPr>
          <p:cNvSpPr>
            <a:spLocks noGrp="1"/>
          </p:cNvSpPr>
          <p:nvPr>
            <p:ph type="subTitle" idx="1"/>
          </p:nvPr>
        </p:nvSpPr>
        <p:spPr>
          <a:xfrm>
            <a:off x="1929740" y="2851603"/>
            <a:ext cx="3634170" cy="485239"/>
          </a:xfrm>
        </p:spPr>
        <p:txBody>
          <a:bodyPr wrap="none" lIns="90000" tIns="45720" rIns="90000" bIns="45720" rtlCol="0" anchor="ctr">
            <a:spAutoFit/>
          </a:bodyPr>
          <a:lstStyle/>
          <a:p>
            <a:r>
              <a:rPr lang="nl-NL">
                <a:latin typeface="Verdana"/>
                <a:ea typeface="Verdana"/>
              </a:rPr>
              <a:t>Op en rond Veluwe</a:t>
            </a:r>
            <a:endParaRPr lang="nl-NL" dirty="0"/>
          </a:p>
        </p:txBody>
      </p:sp>
      <p:sp>
        <p:nvSpPr>
          <p:cNvPr id="4" name="Tijdelijke aanduiding voor tekst 3">
            <a:extLst>
              <a:ext uri="{FF2B5EF4-FFF2-40B4-BE49-F238E27FC236}">
                <a16:creationId xmlns:a16="http://schemas.microsoft.com/office/drawing/2014/main" id="{7BED2E5A-CE00-419A-97B3-6428CB87F798}"/>
              </a:ext>
            </a:extLst>
          </p:cNvPr>
          <p:cNvSpPr>
            <a:spLocks noGrp="1"/>
          </p:cNvSpPr>
          <p:nvPr>
            <p:ph type="body" sz="quarter" idx="10"/>
          </p:nvPr>
        </p:nvSpPr>
        <p:spPr>
          <a:xfrm>
            <a:off x="258452" y="3407114"/>
            <a:ext cx="1427082" cy="291559"/>
          </a:xfrm>
        </p:spPr>
        <p:txBody>
          <a:bodyPr/>
          <a:lstStyle/>
          <a:p>
            <a:r>
              <a:rPr lang="nl-NL" dirty="0"/>
              <a:t>Donderdag 3 oktober 2024</a:t>
            </a:r>
          </a:p>
        </p:txBody>
      </p:sp>
      <p:sp>
        <p:nvSpPr>
          <p:cNvPr id="5" name="Rechthoek 4">
            <a:extLst>
              <a:ext uri="{FF2B5EF4-FFF2-40B4-BE49-F238E27FC236}">
                <a16:creationId xmlns:a16="http://schemas.microsoft.com/office/drawing/2014/main" id="{952E9167-592C-88E7-C6F0-1790E2832501}"/>
              </a:ext>
            </a:extLst>
          </p:cNvPr>
          <p:cNvSpPr/>
          <p:nvPr/>
        </p:nvSpPr>
        <p:spPr>
          <a:xfrm>
            <a:off x="3955915" y="4909226"/>
            <a:ext cx="1239733" cy="23427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a:extLst>
              <a:ext uri="{FF2B5EF4-FFF2-40B4-BE49-F238E27FC236}">
                <a16:creationId xmlns:a16="http://schemas.microsoft.com/office/drawing/2014/main" id="{0366D342-FB4B-98AB-7F83-A6D9825A6312}"/>
              </a:ext>
            </a:extLst>
          </p:cNvPr>
          <p:cNvSpPr txBox="1"/>
          <p:nvPr/>
        </p:nvSpPr>
        <p:spPr>
          <a:xfrm>
            <a:off x="5195649" y="3603942"/>
            <a:ext cx="3918664" cy="461665"/>
          </a:xfrm>
          <a:prstGeom prst="rect">
            <a:avLst/>
          </a:prstGeom>
          <a:noFill/>
        </p:spPr>
        <p:txBody>
          <a:bodyPr wrap="square" lIns="91440" tIns="45720" rIns="91440" bIns="45720" rtlCol="0" anchor="t">
            <a:spAutoFit/>
          </a:bodyPr>
          <a:lstStyle/>
          <a:p>
            <a:r>
              <a:rPr lang="nl-NL" sz="1200" dirty="0"/>
              <a:t>Voor Wateroploop bijeenkomst</a:t>
            </a:r>
            <a:endParaRPr lang="en-US" sz="1200" dirty="0">
              <a:ea typeface="Calibri"/>
              <a:cs typeface="Calibri"/>
            </a:endParaRPr>
          </a:p>
          <a:p>
            <a:r>
              <a:rPr lang="nl-NL" sz="1200" dirty="0"/>
              <a:t>Door </a:t>
            </a:r>
            <a:r>
              <a:rPr lang="nl-NL" sz="1200" err="1"/>
              <a:t>Erinke</a:t>
            </a:r>
            <a:r>
              <a:rPr lang="nl-NL" sz="1200" dirty="0"/>
              <a:t> Siegersma, omgevingsmanager Veluwe</a:t>
            </a:r>
            <a:endParaRPr lang="en-US" sz="1200" dirty="0">
              <a:ea typeface="Calibri"/>
              <a:cs typeface="Calibri"/>
            </a:endParaRPr>
          </a:p>
        </p:txBody>
      </p:sp>
      <p:pic>
        <p:nvPicPr>
          <p:cNvPr id="7" name="Afbeelding 6" descr="Afbeelding met tekst, Lettertype, schermopname, Graphics&#10;&#10;Automatisch gegenereerde beschrijving">
            <a:extLst>
              <a:ext uri="{FF2B5EF4-FFF2-40B4-BE49-F238E27FC236}">
                <a16:creationId xmlns:a16="http://schemas.microsoft.com/office/drawing/2014/main" id="{FFB170BC-61D5-C69F-BACD-4C6AD69249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1576" y="132129"/>
            <a:ext cx="1573982" cy="1770583"/>
          </a:xfrm>
          <a:prstGeom prst="rect">
            <a:avLst/>
          </a:prstGeom>
        </p:spPr>
      </p:pic>
      <p:pic>
        <p:nvPicPr>
          <p:cNvPr id="9" name="Afbeelding 8" descr="Afbeelding met Lettertype, logo, Graphics, symbool&#10;&#10;Automatisch gegenereerde beschrijving">
            <a:extLst>
              <a:ext uri="{FF2B5EF4-FFF2-40B4-BE49-F238E27FC236}">
                <a16:creationId xmlns:a16="http://schemas.microsoft.com/office/drawing/2014/main" id="{EC36B43B-FC11-99FD-86B6-3E1CE77525B6}"/>
              </a:ext>
            </a:extLst>
          </p:cNvPr>
          <p:cNvPicPr>
            <a:picLocks noChangeAspect="1"/>
          </p:cNvPicPr>
          <p:nvPr/>
        </p:nvPicPr>
        <p:blipFill>
          <a:blip r:embed="rId3"/>
          <a:stretch>
            <a:fillRect/>
          </a:stretch>
        </p:blipFill>
        <p:spPr>
          <a:xfrm>
            <a:off x="7153233" y="4139617"/>
            <a:ext cx="1493269" cy="781504"/>
          </a:xfrm>
          <a:prstGeom prst="rect">
            <a:avLst/>
          </a:prstGeom>
        </p:spPr>
      </p:pic>
      <p:sp>
        <p:nvSpPr>
          <p:cNvPr id="10" name="Rechthoek 9">
            <a:extLst>
              <a:ext uri="{FF2B5EF4-FFF2-40B4-BE49-F238E27FC236}">
                <a16:creationId xmlns:a16="http://schemas.microsoft.com/office/drawing/2014/main" id="{A6B4356C-D565-A466-9588-7B924452B0C6}"/>
              </a:ext>
            </a:extLst>
          </p:cNvPr>
          <p:cNvSpPr/>
          <p:nvPr/>
        </p:nvSpPr>
        <p:spPr>
          <a:xfrm flipV="1">
            <a:off x="452746" y="4083626"/>
            <a:ext cx="2784762" cy="45868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13171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39A9E7-9030-0793-149D-42F125B3BE10}"/>
              </a:ext>
            </a:extLst>
          </p:cNvPr>
          <p:cNvSpPr>
            <a:spLocks noGrp="1"/>
          </p:cNvSpPr>
          <p:nvPr>
            <p:ph type="title"/>
          </p:nvPr>
        </p:nvSpPr>
        <p:spPr/>
        <p:txBody>
          <a:bodyPr/>
          <a:lstStyle/>
          <a:p>
            <a:r>
              <a:rPr lang="nl-NL" dirty="0"/>
              <a:t>Steunzenders gezocht!</a:t>
            </a:r>
          </a:p>
        </p:txBody>
      </p:sp>
      <p:sp>
        <p:nvSpPr>
          <p:cNvPr id="3" name="Tijdelijke aanduiding voor inhoud 2">
            <a:extLst>
              <a:ext uri="{FF2B5EF4-FFF2-40B4-BE49-F238E27FC236}">
                <a16:creationId xmlns:a16="http://schemas.microsoft.com/office/drawing/2014/main" id="{A3E5AD82-C7C4-3648-A8FD-E0C8928F16C0}"/>
              </a:ext>
            </a:extLst>
          </p:cNvPr>
          <p:cNvSpPr>
            <a:spLocks noGrp="1"/>
          </p:cNvSpPr>
          <p:nvPr>
            <p:ph sz="half" idx="1"/>
          </p:nvPr>
        </p:nvSpPr>
        <p:spPr>
          <a:xfrm>
            <a:off x="5455523" y="4281480"/>
            <a:ext cx="3685580" cy="644221"/>
          </a:xfrm>
        </p:spPr>
        <p:txBody>
          <a:bodyPr vert="horz" lIns="91440" tIns="45720" rIns="91440" bIns="45720" rtlCol="0" anchor="t">
            <a:normAutofit fontScale="70000" lnSpcReduction="20000"/>
          </a:bodyPr>
          <a:lstStyle/>
          <a:p>
            <a:r>
              <a:rPr lang="nl-NL" dirty="0">
                <a:latin typeface="Verdana"/>
                <a:ea typeface="Verdana"/>
              </a:rPr>
              <a:t>Ook steunzender worden?</a:t>
            </a:r>
            <a:endParaRPr lang="nl-NL" dirty="0"/>
          </a:p>
          <a:p>
            <a:r>
              <a:rPr lang="nl-NL" dirty="0">
                <a:latin typeface="Verdana"/>
                <a:ea typeface="Verdana"/>
              </a:rPr>
              <a:t>De communicatieprofessional van uw organisatie kan zich hier aanmelden: </a:t>
            </a:r>
            <a:r>
              <a:rPr lang="nl" sz="1000" dirty="0">
                <a:latin typeface="Verdana"/>
                <a:ea typeface="Verdana"/>
                <a:hlinkClick r:id="rId3"/>
              </a:rPr>
              <a:t>Toolkit Vitens (office.com)</a:t>
            </a:r>
            <a:endParaRPr lang="nl-NL"/>
          </a:p>
        </p:txBody>
      </p:sp>
      <p:sp>
        <p:nvSpPr>
          <p:cNvPr id="4" name="Tijdelijke aanduiding voor voettekst 3">
            <a:extLst>
              <a:ext uri="{FF2B5EF4-FFF2-40B4-BE49-F238E27FC236}">
                <a16:creationId xmlns:a16="http://schemas.microsoft.com/office/drawing/2014/main" id="{1E8D0B40-4AF0-DD71-149F-1013DE411C80}"/>
              </a:ext>
            </a:extLst>
          </p:cNvPr>
          <p:cNvSpPr>
            <a:spLocks noGrp="1"/>
          </p:cNvSpPr>
          <p:nvPr>
            <p:ph type="ftr" sz="quarter" idx="11"/>
          </p:nvPr>
        </p:nvSpPr>
        <p:spPr/>
        <p:txBody>
          <a:bodyPr/>
          <a:lstStyle/>
          <a:p>
            <a:r>
              <a:rPr lang="nl-NL"/>
              <a:t> </a:t>
            </a:r>
            <a:endParaRPr lang="nl-NL" dirty="0"/>
          </a:p>
        </p:txBody>
      </p:sp>
      <p:sp>
        <p:nvSpPr>
          <p:cNvPr id="5" name="Tijdelijke aanduiding voor tekst 4">
            <a:extLst>
              <a:ext uri="{FF2B5EF4-FFF2-40B4-BE49-F238E27FC236}">
                <a16:creationId xmlns:a16="http://schemas.microsoft.com/office/drawing/2014/main" id="{E49C7FD6-B650-3589-4A24-DB0FE064B90F}"/>
              </a:ext>
            </a:extLst>
          </p:cNvPr>
          <p:cNvSpPr>
            <a:spLocks noGrp="1"/>
          </p:cNvSpPr>
          <p:nvPr>
            <p:ph type="body" sz="quarter" idx="13"/>
          </p:nvPr>
        </p:nvSpPr>
        <p:spPr/>
        <p:txBody>
          <a:bodyPr/>
          <a:lstStyle/>
          <a:p>
            <a:r>
              <a:rPr lang="nl-NL" dirty="0"/>
              <a:t>Campagne Wijs met Drinkwater: </a:t>
            </a:r>
            <a:r>
              <a:rPr lang="nl-NL" dirty="0" err="1"/>
              <a:t>toolbox</a:t>
            </a:r>
            <a:r>
              <a:rPr lang="nl-NL" dirty="0"/>
              <a:t> ‘zomer’ en WC-stickers</a:t>
            </a:r>
          </a:p>
        </p:txBody>
      </p:sp>
      <p:pic>
        <p:nvPicPr>
          <p:cNvPr id="6" name="Afbeelding 5">
            <a:extLst>
              <a:ext uri="{FF2B5EF4-FFF2-40B4-BE49-F238E27FC236}">
                <a16:creationId xmlns:a16="http://schemas.microsoft.com/office/drawing/2014/main" id="{35F86913-0463-5CA9-6A6B-E98F9942B723}"/>
              </a:ext>
            </a:extLst>
          </p:cNvPr>
          <p:cNvPicPr>
            <a:picLocks noChangeAspect="1"/>
          </p:cNvPicPr>
          <p:nvPr/>
        </p:nvPicPr>
        <p:blipFill>
          <a:blip r:embed="rId4"/>
          <a:stretch>
            <a:fillRect/>
          </a:stretch>
        </p:blipFill>
        <p:spPr>
          <a:xfrm>
            <a:off x="451060" y="1153072"/>
            <a:ext cx="4255680" cy="3769778"/>
          </a:xfrm>
          <a:prstGeom prst="rect">
            <a:avLst/>
          </a:prstGeom>
          <a:ln>
            <a:noFill/>
          </a:ln>
          <a:effectLst>
            <a:outerShdw blurRad="292100" dist="139700" dir="2700000" algn="tl" rotWithShape="0">
              <a:srgbClr val="333333">
                <a:alpha val="65000"/>
              </a:srgbClr>
            </a:outerShdw>
          </a:effectLst>
        </p:spPr>
      </p:pic>
      <p:pic>
        <p:nvPicPr>
          <p:cNvPr id="7" name="Afbeelding 6">
            <a:extLst>
              <a:ext uri="{FF2B5EF4-FFF2-40B4-BE49-F238E27FC236}">
                <a16:creationId xmlns:a16="http://schemas.microsoft.com/office/drawing/2014/main" id="{ACE2E7F8-69C1-1EA9-68E1-407891D7F734}"/>
              </a:ext>
            </a:extLst>
          </p:cNvPr>
          <p:cNvPicPr>
            <a:picLocks noChangeAspect="1"/>
          </p:cNvPicPr>
          <p:nvPr/>
        </p:nvPicPr>
        <p:blipFill>
          <a:blip r:embed="rId5"/>
          <a:stretch>
            <a:fillRect/>
          </a:stretch>
        </p:blipFill>
        <p:spPr>
          <a:xfrm>
            <a:off x="2419835" y="1152240"/>
            <a:ext cx="2301356" cy="1588588"/>
          </a:xfrm>
          <a:prstGeom prst="rect">
            <a:avLst/>
          </a:prstGeom>
          <a:ln>
            <a:noFill/>
          </a:ln>
          <a:effectLst>
            <a:outerShdw blurRad="292100" dist="139700" dir="2700000" algn="tl" rotWithShape="0">
              <a:srgbClr val="333333">
                <a:alpha val="65000"/>
              </a:srgbClr>
            </a:outerShdw>
          </a:effectLst>
        </p:spPr>
      </p:pic>
      <p:pic>
        <p:nvPicPr>
          <p:cNvPr id="8" name="Afbeelding 7">
            <a:extLst>
              <a:ext uri="{FF2B5EF4-FFF2-40B4-BE49-F238E27FC236}">
                <a16:creationId xmlns:a16="http://schemas.microsoft.com/office/drawing/2014/main" id="{1175D539-D731-EF24-169B-2DA445C8A28F}"/>
              </a:ext>
            </a:extLst>
          </p:cNvPr>
          <p:cNvPicPr>
            <a:picLocks noChangeAspect="1"/>
          </p:cNvPicPr>
          <p:nvPr/>
        </p:nvPicPr>
        <p:blipFill rotWithShape="1">
          <a:blip r:embed="rId6"/>
          <a:srcRect l="18433" t="20678"/>
          <a:stretch/>
        </p:blipFill>
        <p:spPr>
          <a:xfrm>
            <a:off x="1858151" y="2814524"/>
            <a:ext cx="1115519" cy="1586299"/>
          </a:xfrm>
          <a:prstGeom prst="rect">
            <a:avLst/>
          </a:prstGeom>
          <a:ln>
            <a:noFill/>
          </a:ln>
          <a:effectLst>
            <a:outerShdw blurRad="292100" dist="139700" dir="2700000" algn="tl" rotWithShape="0">
              <a:srgbClr val="333333">
                <a:alpha val="65000"/>
              </a:srgbClr>
            </a:outerShdw>
          </a:effectLst>
        </p:spPr>
      </p:pic>
      <p:pic>
        <p:nvPicPr>
          <p:cNvPr id="9" name="Picture 2">
            <a:extLst>
              <a:ext uri="{FF2B5EF4-FFF2-40B4-BE49-F238E27FC236}">
                <a16:creationId xmlns:a16="http://schemas.microsoft.com/office/drawing/2014/main" id="{63490241-611D-CD4A-F830-2014A1246B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520" y="3932845"/>
            <a:ext cx="2113285" cy="10425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DEE920F1-4494-8585-D598-B24D0DE409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24559" y="2764620"/>
            <a:ext cx="1349616" cy="11671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Afbeelding 10" descr="Afbeelding met tekst, cirkel, ontwerp&#10;&#10;Automatisch gegenereerde beschrijving">
            <a:extLst>
              <a:ext uri="{FF2B5EF4-FFF2-40B4-BE49-F238E27FC236}">
                <a16:creationId xmlns:a16="http://schemas.microsoft.com/office/drawing/2014/main" id="{BEB2BF2C-452E-2F76-3A59-AA9D6ED89B9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30755" y="1128168"/>
            <a:ext cx="2864402" cy="1039632"/>
          </a:xfrm>
          <a:prstGeom prst="rect">
            <a:avLst/>
          </a:prstGeom>
          <a:ln>
            <a:noFill/>
          </a:ln>
          <a:effectLst>
            <a:outerShdw blurRad="292100" dist="139700" dir="2700000" algn="tl" rotWithShape="0">
              <a:srgbClr val="333333">
                <a:alpha val="65000"/>
              </a:srgbClr>
            </a:outerShdw>
          </a:effectLst>
        </p:spPr>
      </p:pic>
      <p:pic>
        <p:nvPicPr>
          <p:cNvPr id="12" name="Afbeelding 11" descr="Afbeelding met tekst, schermopname, brief, Lettertype&#10;&#10;Automatisch gegenereerde beschrijving">
            <a:extLst>
              <a:ext uri="{FF2B5EF4-FFF2-40B4-BE49-F238E27FC236}">
                <a16:creationId xmlns:a16="http://schemas.microsoft.com/office/drawing/2014/main" id="{AD09FBD3-1ABE-A343-57CB-40124ABDE3A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46387" y="2104059"/>
            <a:ext cx="1164824" cy="1633059"/>
          </a:xfrm>
          <a:prstGeom prst="rect">
            <a:avLst/>
          </a:prstGeom>
          <a:ln>
            <a:noFill/>
          </a:ln>
          <a:effectLst>
            <a:outerShdw blurRad="292100" dist="139700" dir="2700000" algn="tl" rotWithShape="0">
              <a:srgbClr val="333333">
                <a:alpha val="65000"/>
              </a:srgbClr>
            </a:outerShdw>
          </a:effectLst>
        </p:spPr>
      </p:pic>
      <p:cxnSp>
        <p:nvCxnSpPr>
          <p:cNvPr id="13" name="Rechte verbindingslijn 12">
            <a:extLst>
              <a:ext uri="{FF2B5EF4-FFF2-40B4-BE49-F238E27FC236}">
                <a16:creationId xmlns:a16="http://schemas.microsoft.com/office/drawing/2014/main" id="{6CABCAF4-5F5A-DF9B-0C83-A614F0D088A7}"/>
              </a:ext>
            </a:extLst>
          </p:cNvPr>
          <p:cNvCxnSpPr>
            <a:cxnSpLocks/>
          </p:cNvCxnSpPr>
          <p:nvPr/>
        </p:nvCxnSpPr>
        <p:spPr>
          <a:xfrm>
            <a:off x="5298197" y="1127235"/>
            <a:ext cx="0" cy="40756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Afbeelding 13" descr="Afbeelding met patroon, plein, steek, pixel&#10;&#10;Automatisch gegenereerde beschrijving">
            <a:extLst>
              <a:ext uri="{FF2B5EF4-FFF2-40B4-BE49-F238E27FC236}">
                <a16:creationId xmlns:a16="http://schemas.microsoft.com/office/drawing/2014/main" id="{217E5146-D145-2318-72BC-65AA80C49AF1}"/>
              </a:ext>
            </a:extLst>
          </p:cNvPr>
          <p:cNvPicPr>
            <a:picLocks noChangeAspect="1"/>
          </p:cNvPicPr>
          <p:nvPr/>
        </p:nvPicPr>
        <p:blipFill>
          <a:blip r:embed="rId11"/>
          <a:stretch>
            <a:fillRect/>
          </a:stretch>
        </p:blipFill>
        <p:spPr>
          <a:xfrm>
            <a:off x="7922249" y="3224892"/>
            <a:ext cx="1157628" cy="1177019"/>
          </a:xfrm>
          <a:prstGeom prst="rect">
            <a:avLst/>
          </a:prstGeom>
        </p:spPr>
      </p:pic>
    </p:spTree>
    <p:extLst>
      <p:ext uri="{BB962C8B-B14F-4D97-AF65-F5344CB8AC3E}">
        <p14:creationId xmlns:p14="http://schemas.microsoft.com/office/powerpoint/2010/main" val="815620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0122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26B022-3B1C-7F22-0FF4-4BD594926FC5}"/>
              </a:ext>
            </a:extLst>
          </p:cNvPr>
          <p:cNvSpPr>
            <a:spLocks noGrp="1"/>
          </p:cNvSpPr>
          <p:nvPr>
            <p:ph type="title"/>
          </p:nvPr>
        </p:nvSpPr>
        <p:spPr/>
        <p:txBody>
          <a:bodyPr/>
          <a:lstStyle/>
          <a:p>
            <a:r>
              <a:rPr lang="nl-NL"/>
              <a:t>Bijlagen</a:t>
            </a:r>
          </a:p>
        </p:txBody>
      </p:sp>
      <p:sp>
        <p:nvSpPr>
          <p:cNvPr id="3" name="Tijdelijke aanduiding voor inhoud 2">
            <a:extLst>
              <a:ext uri="{FF2B5EF4-FFF2-40B4-BE49-F238E27FC236}">
                <a16:creationId xmlns:a16="http://schemas.microsoft.com/office/drawing/2014/main" id="{D64AC8A6-9C83-A345-762C-2A41BCF3182B}"/>
              </a:ext>
            </a:extLst>
          </p:cNvPr>
          <p:cNvSpPr>
            <a:spLocks noGrp="1"/>
          </p:cNvSpPr>
          <p:nvPr>
            <p:ph sz="half" idx="1"/>
          </p:nvPr>
        </p:nvSpPr>
        <p:spPr/>
        <p:txBody>
          <a:bodyPr/>
          <a:lstStyle/>
          <a:p>
            <a:endParaRPr lang="nl-NL"/>
          </a:p>
        </p:txBody>
      </p:sp>
      <p:sp>
        <p:nvSpPr>
          <p:cNvPr id="4" name="Tijdelijke aanduiding voor tekst 3">
            <a:extLst>
              <a:ext uri="{FF2B5EF4-FFF2-40B4-BE49-F238E27FC236}">
                <a16:creationId xmlns:a16="http://schemas.microsoft.com/office/drawing/2014/main" id="{E2D5AD1F-151D-1950-EA66-49D8E4E832F7}"/>
              </a:ext>
            </a:extLst>
          </p:cNvPr>
          <p:cNvSpPr>
            <a:spLocks noGrp="1"/>
          </p:cNvSpPr>
          <p:nvPr>
            <p:ph type="body" sz="quarter" idx="13"/>
          </p:nvPr>
        </p:nvSpPr>
        <p:spPr/>
        <p:txBody>
          <a:bodyPr/>
          <a:lstStyle/>
          <a:p>
            <a:r>
              <a:rPr lang="nl-NL"/>
              <a:t>Achtergrondinformatie</a:t>
            </a:r>
          </a:p>
        </p:txBody>
      </p:sp>
    </p:spTree>
    <p:extLst>
      <p:ext uri="{BB962C8B-B14F-4D97-AF65-F5344CB8AC3E}">
        <p14:creationId xmlns:p14="http://schemas.microsoft.com/office/powerpoint/2010/main" val="1485277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show="0">
  <p:cSld>
    <p:bg>
      <p:bgPr>
        <a:solidFill>
          <a:srgbClr val="8BD2CE"/>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7B4E7546-96EC-DF45-A295-40DE83D4C99A}"/>
              </a:ext>
            </a:extLst>
          </p:cNvPr>
          <p:cNvSpPr txBox="1">
            <a:spLocks/>
          </p:cNvSpPr>
          <p:nvPr/>
        </p:nvSpPr>
        <p:spPr>
          <a:xfrm>
            <a:off x="539554" y="338988"/>
            <a:ext cx="3455288" cy="504000"/>
          </a:xfrm>
          <a:prstGeom prst="rect">
            <a:avLst/>
          </a:prstGeom>
        </p:spPr>
        <p:txBody>
          <a:bodyPr vert="horz" lIns="91440" tIns="45720" rIns="91440" bIns="45720" rtlCol="0" anchor="ctr">
            <a:normAutofit/>
          </a:bodyPr>
          <a:lstStyle>
            <a:lvl1pPr marL="0" algn="l" defTabSz="514350" rtl="0" eaLnBrk="1" latinLnBrk="0" hangingPunct="1">
              <a:lnSpc>
                <a:spcPct val="90000"/>
              </a:lnSpc>
              <a:spcBef>
                <a:spcPct val="0"/>
              </a:spcBef>
              <a:buNone/>
              <a:defRPr lang="nl-NL" sz="2200" b="1" i="0" kern="1200">
                <a:solidFill>
                  <a:srgbClr val="2C3C8B"/>
                </a:solidFill>
                <a:latin typeface="Verdana" panose="020B0604030504040204" pitchFamily="34" charset="0"/>
                <a:ea typeface="Verdana" panose="020B0604030504040204" pitchFamily="34" charset="0"/>
                <a:cs typeface="+mj-cs"/>
              </a:defRPr>
            </a:lvl1pPr>
          </a:lstStyle>
          <a:p>
            <a:pPr marL="0" marR="0" lvl="0" indent="0" algn="l" defTabSz="514350" rtl="0" eaLnBrk="1" fontAlgn="auto" latinLnBrk="0" hangingPunct="1">
              <a:lnSpc>
                <a:spcPct val="90000"/>
              </a:lnSpc>
              <a:spcBef>
                <a:spcPct val="0"/>
              </a:spcBef>
              <a:spcAft>
                <a:spcPts val="0"/>
              </a:spcAft>
              <a:buClrTx/>
              <a:buSzTx/>
              <a:buFontTx/>
              <a:buNone/>
              <a:tabLst/>
              <a:defRPr/>
            </a:pPr>
            <a:r>
              <a:rPr kumimoji="0" lang="nl-NL" sz="2250" b="1" i="0" u="none" strike="noStrike" kern="1200" cap="none" spc="0" normalizeH="0" baseline="0" noProof="0" dirty="0">
                <a:ln>
                  <a:noFill/>
                </a:ln>
                <a:solidFill>
                  <a:srgbClr val="2C3C8B"/>
                </a:solidFill>
                <a:effectLst/>
                <a:uLnTx/>
                <a:uFillTx/>
                <a:latin typeface="Verdana" panose="020B0604030504040204" pitchFamily="34" charset="0"/>
                <a:ea typeface="Verdana" panose="020B0604030504040204" pitchFamily="34" charset="0"/>
                <a:cs typeface="Verdana" panose="020B0604030504040204" pitchFamily="34" charset="0"/>
              </a:rPr>
              <a:t>Urgentie</a:t>
            </a:r>
          </a:p>
        </p:txBody>
      </p:sp>
      <p:graphicFrame>
        <p:nvGraphicFramePr>
          <p:cNvPr id="10" name="Grafiek 9">
            <a:extLst>
              <a:ext uri="{FF2B5EF4-FFF2-40B4-BE49-F238E27FC236}">
                <a16:creationId xmlns:a16="http://schemas.microsoft.com/office/drawing/2014/main" id="{49969DFE-3A2C-704E-A018-43DE0464F82B}"/>
              </a:ext>
            </a:extLst>
          </p:cNvPr>
          <p:cNvGraphicFramePr/>
          <p:nvPr/>
        </p:nvGraphicFramePr>
        <p:xfrm>
          <a:off x="237136" y="639570"/>
          <a:ext cx="6696744" cy="3756424"/>
        </p:xfrm>
        <a:graphic>
          <a:graphicData uri="http://schemas.openxmlformats.org/drawingml/2006/chart">
            <c:chart xmlns:c="http://schemas.openxmlformats.org/drawingml/2006/chart" xmlns:r="http://schemas.openxmlformats.org/officeDocument/2006/relationships" r:id="rId3"/>
          </a:graphicData>
        </a:graphic>
      </p:graphicFrame>
      <p:sp>
        <p:nvSpPr>
          <p:cNvPr id="16" name="Tekstvak 15">
            <a:extLst>
              <a:ext uri="{FF2B5EF4-FFF2-40B4-BE49-F238E27FC236}">
                <a16:creationId xmlns:a16="http://schemas.microsoft.com/office/drawing/2014/main" id="{C37AF7E0-616D-1948-A204-11EDF0FB65A8}"/>
              </a:ext>
            </a:extLst>
          </p:cNvPr>
          <p:cNvSpPr txBox="1"/>
          <p:nvPr/>
        </p:nvSpPr>
        <p:spPr>
          <a:xfrm>
            <a:off x="165128" y="939235"/>
            <a:ext cx="911716" cy="3306739"/>
          </a:xfrm>
          <a:prstGeom prst="rect">
            <a:avLst/>
          </a:prstGeom>
          <a:solidFill>
            <a:srgbClr val="8BD2CE"/>
          </a:solidFill>
        </p:spPr>
        <p:txBody>
          <a:bodyPr wrap="square" rtlCol="0">
            <a:spAutoFit/>
          </a:bodyPr>
          <a:lstStyle/>
          <a:p>
            <a:pPr marL="0" marR="0" lvl="0" indent="0" algn="r" defTabSz="685800" rtl="0" eaLnBrk="1" fontAlgn="auto" latinLnBrk="0" hangingPunct="1">
              <a:lnSpc>
                <a:spcPct val="250000"/>
              </a:lnSpc>
              <a:spcBef>
                <a:spcPts val="0"/>
              </a:spcBef>
              <a:spcAft>
                <a:spcPts val="830"/>
              </a:spcAft>
              <a:buClrTx/>
              <a:buSzTx/>
              <a:buFontTx/>
              <a:buNone/>
              <a:tabLst/>
              <a:defRPr/>
            </a:pPr>
            <a:r>
              <a:rPr kumimoji="0" lang="nl-NL" sz="800" b="0" i="0" u="none" strike="noStrike" kern="1200" cap="none" spc="0" normalizeH="0" baseline="0" noProof="0">
                <a:ln>
                  <a:noFill/>
                </a:ln>
                <a:solidFill>
                  <a:srgbClr val="2C3C8A"/>
                </a:solidFill>
                <a:effectLst/>
                <a:uLnTx/>
                <a:uFillTx/>
                <a:latin typeface="Verdana" panose="020B0604030504040204" pitchFamily="34" charset="0"/>
                <a:ea typeface="Verdana" panose="020B0604030504040204" pitchFamily="34" charset="0"/>
                <a:cs typeface="Verdana" panose="020B0604030504040204" pitchFamily="34" charset="0"/>
              </a:rPr>
              <a:t>400</a:t>
            </a:r>
          </a:p>
          <a:p>
            <a:pPr marL="0" marR="0" lvl="0" indent="0" algn="r" defTabSz="685800" rtl="0" eaLnBrk="1" fontAlgn="auto" latinLnBrk="0" hangingPunct="1">
              <a:lnSpc>
                <a:spcPct val="250000"/>
              </a:lnSpc>
              <a:spcBef>
                <a:spcPts val="0"/>
              </a:spcBef>
              <a:spcAft>
                <a:spcPts val="830"/>
              </a:spcAft>
              <a:buClrTx/>
              <a:buSzTx/>
              <a:buFontTx/>
              <a:buNone/>
              <a:tabLst/>
              <a:defRPr/>
            </a:pPr>
            <a:r>
              <a:rPr kumimoji="0" lang="nl-NL" sz="800" b="0" i="0" u="none" strike="noStrike" kern="1200" cap="none" spc="0" normalizeH="0" baseline="0" noProof="0">
                <a:ln>
                  <a:noFill/>
                </a:ln>
                <a:solidFill>
                  <a:srgbClr val="2C3C8A"/>
                </a:solidFill>
                <a:effectLst/>
                <a:uLnTx/>
                <a:uFillTx/>
                <a:latin typeface="Verdana" panose="020B0604030504040204" pitchFamily="34" charset="0"/>
                <a:ea typeface="Verdana" panose="020B0604030504040204" pitchFamily="34" charset="0"/>
                <a:cs typeface="Verdana" panose="020B0604030504040204" pitchFamily="34" charset="0"/>
              </a:rPr>
              <a:t>390</a:t>
            </a:r>
          </a:p>
          <a:p>
            <a:pPr marL="0" marR="0" lvl="0" indent="0" algn="r" defTabSz="685800" rtl="0" eaLnBrk="1" fontAlgn="auto" latinLnBrk="0" hangingPunct="1">
              <a:lnSpc>
                <a:spcPct val="250000"/>
              </a:lnSpc>
              <a:spcBef>
                <a:spcPts val="0"/>
              </a:spcBef>
              <a:spcAft>
                <a:spcPts val="830"/>
              </a:spcAft>
              <a:buClrTx/>
              <a:buSzTx/>
              <a:buFontTx/>
              <a:buNone/>
              <a:tabLst/>
              <a:defRPr/>
            </a:pPr>
            <a:r>
              <a:rPr kumimoji="0" lang="nl-NL" sz="800" b="0" i="0" u="none" strike="noStrike" kern="1200" cap="none" spc="0" normalizeH="0" baseline="0" noProof="0">
                <a:ln>
                  <a:noFill/>
                </a:ln>
                <a:solidFill>
                  <a:srgbClr val="2C3C8A"/>
                </a:solidFill>
                <a:effectLst/>
                <a:uLnTx/>
                <a:uFillTx/>
                <a:latin typeface="Verdana" panose="020B0604030504040204" pitchFamily="34" charset="0"/>
                <a:ea typeface="Verdana" panose="020B0604030504040204" pitchFamily="34" charset="0"/>
                <a:cs typeface="Verdana" panose="020B0604030504040204" pitchFamily="34" charset="0"/>
              </a:rPr>
              <a:t>380</a:t>
            </a:r>
          </a:p>
          <a:p>
            <a:pPr marL="0" marR="0" lvl="0" indent="0" algn="r" defTabSz="685800" rtl="0" eaLnBrk="1" fontAlgn="auto" latinLnBrk="0" hangingPunct="1">
              <a:lnSpc>
                <a:spcPct val="250000"/>
              </a:lnSpc>
              <a:spcBef>
                <a:spcPts val="0"/>
              </a:spcBef>
              <a:spcAft>
                <a:spcPts val="830"/>
              </a:spcAft>
              <a:buClrTx/>
              <a:buSzTx/>
              <a:buFontTx/>
              <a:buNone/>
              <a:tabLst/>
              <a:defRPr/>
            </a:pPr>
            <a:r>
              <a:rPr kumimoji="0" lang="nl-NL" sz="800" b="0" i="0" u="none" strike="noStrike" kern="1200" cap="none" spc="0" normalizeH="0" baseline="0" noProof="0">
                <a:ln>
                  <a:noFill/>
                </a:ln>
                <a:solidFill>
                  <a:srgbClr val="2C3C8A"/>
                </a:solidFill>
                <a:effectLst/>
                <a:uLnTx/>
                <a:uFillTx/>
                <a:latin typeface="Verdana" panose="020B0604030504040204" pitchFamily="34" charset="0"/>
                <a:ea typeface="Verdana" panose="020B0604030504040204" pitchFamily="34" charset="0"/>
                <a:cs typeface="Verdana" panose="020B0604030504040204" pitchFamily="34" charset="0"/>
              </a:rPr>
              <a:t>370</a:t>
            </a:r>
          </a:p>
          <a:p>
            <a:pPr marL="0" marR="0" lvl="0" indent="0" algn="r" defTabSz="685800" rtl="0" eaLnBrk="1" fontAlgn="auto" latinLnBrk="0" hangingPunct="1">
              <a:lnSpc>
                <a:spcPct val="250000"/>
              </a:lnSpc>
              <a:spcBef>
                <a:spcPts val="0"/>
              </a:spcBef>
              <a:spcAft>
                <a:spcPts val="830"/>
              </a:spcAft>
              <a:buClrTx/>
              <a:buSzTx/>
              <a:buFontTx/>
              <a:buNone/>
              <a:tabLst/>
              <a:defRPr/>
            </a:pPr>
            <a:r>
              <a:rPr kumimoji="0" lang="nl-NL" sz="800" b="0" i="0" u="none" strike="noStrike" kern="1200" cap="none" spc="0" normalizeH="0" baseline="0" noProof="0">
                <a:ln>
                  <a:noFill/>
                </a:ln>
                <a:solidFill>
                  <a:srgbClr val="2C3C8A"/>
                </a:solidFill>
                <a:effectLst/>
                <a:uLnTx/>
                <a:uFillTx/>
                <a:latin typeface="Verdana" panose="020B0604030504040204" pitchFamily="34" charset="0"/>
                <a:ea typeface="Verdana" panose="020B0604030504040204" pitchFamily="34" charset="0"/>
                <a:cs typeface="Verdana" panose="020B0604030504040204" pitchFamily="34" charset="0"/>
              </a:rPr>
              <a:t>360</a:t>
            </a:r>
          </a:p>
          <a:p>
            <a:pPr marL="0" marR="0" lvl="0" indent="0" algn="r" defTabSz="685800" rtl="0" eaLnBrk="1" fontAlgn="auto" latinLnBrk="0" hangingPunct="1">
              <a:lnSpc>
                <a:spcPct val="250000"/>
              </a:lnSpc>
              <a:spcBef>
                <a:spcPts val="0"/>
              </a:spcBef>
              <a:spcAft>
                <a:spcPts val="830"/>
              </a:spcAft>
              <a:buClrTx/>
              <a:buSzTx/>
              <a:buFontTx/>
              <a:buNone/>
              <a:tabLst/>
              <a:defRPr/>
            </a:pPr>
            <a:r>
              <a:rPr kumimoji="0" lang="nl-NL" sz="800" b="0" i="0" u="none" strike="noStrike" kern="1200" cap="none" spc="0" normalizeH="0" baseline="0" noProof="0">
                <a:ln>
                  <a:noFill/>
                </a:ln>
                <a:solidFill>
                  <a:srgbClr val="2C3C8A"/>
                </a:solidFill>
                <a:effectLst/>
                <a:uLnTx/>
                <a:uFillTx/>
                <a:latin typeface="Verdana" panose="020B0604030504040204" pitchFamily="34" charset="0"/>
                <a:ea typeface="Verdana" panose="020B0604030504040204" pitchFamily="34" charset="0"/>
                <a:cs typeface="Verdana" panose="020B0604030504040204" pitchFamily="34" charset="0"/>
              </a:rPr>
              <a:t>350</a:t>
            </a:r>
          </a:p>
          <a:p>
            <a:pPr marL="0" marR="0" lvl="0" indent="0" algn="r" defTabSz="685800" rtl="0" eaLnBrk="1" fontAlgn="auto" latinLnBrk="0" hangingPunct="1">
              <a:lnSpc>
                <a:spcPct val="250000"/>
              </a:lnSpc>
              <a:spcBef>
                <a:spcPts val="0"/>
              </a:spcBef>
              <a:spcAft>
                <a:spcPts val="830"/>
              </a:spcAft>
              <a:buClrTx/>
              <a:buSzTx/>
              <a:buFontTx/>
              <a:buNone/>
              <a:tabLst/>
              <a:defRPr/>
            </a:pPr>
            <a:r>
              <a:rPr kumimoji="0" lang="nl-NL" sz="800" b="0" i="0" u="none" strike="noStrike" kern="1200" cap="none" spc="0" normalizeH="0" baseline="0" noProof="0">
                <a:ln>
                  <a:noFill/>
                </a:ln>
                <a:solidFill>
                  <a:srgbClr val="2C3C8A"/>
                </a:solidFill>
                <a:effectLst/>
                <a:uLnTx/>
                <a:uFillTx/>
                <a:latin typeface="Verdana" panose="020B0604030504040204" pitchFamily="34" charset="0"/>
                <a:ea typeface="Verdana" panose="020B0604030504040204" pitchFamily="34" charset="0"/>
                <a:cs typeface="Verdana" panose="020B0604030504040204" pitchFamily="34" charset="0"/>
              </a:rPr>
              <a:t>340</a:t>
            </a:r>
          </a:p>
          <a:p>
            <a:pPr marL="0" marR="0" lvl="0" indent="0" algn="r" defTabSz="685800" rtl="0" eaLnBrk="1" fontAlgn="auto" latinLnBrk="0" hangingPunct="1">
              <a:lnSpc>
                <a:spcPct val="250000"/>
              </a:lnSpc>
              <a:spcBef>
                <a:spcPts val="0"/>
              </a:spcBef>
              <a:spcAft>
                <a:spcPts val="830"/>
              </a:spcAft>
              <a:buClrTx/>
              <a:buSzTx/>
              <a:buFontTx/>
              <a:buNone/>
              <a:tabLst/>
              <a:defRPr/>
            </a:pPr>
            <a:r>
              <a:rPr kumimoji="0" lang="nl-NL" sz="800" b="0" i="0" u="none" strike="noStrike" kern="1200" cap="none" spc="0" normalizeH="0" baseline="0" noProof="0">
                <a:ln>
                  <a:noFill/>
                </a:ln>
                <a:solidFill>
                  <a:srgbClr val="2C3C8A"/>
                </a:solidFill>
                <a:effectLst/>
                <a:uLnTx/>
                <a:uFillTx/>
                <a:latin typeface="Verdana" panose="020B0604030504040204" pitchFamily="34" charset="0"/>
                <a:ea typeface="Verdana" panose="020B0604030504040204" pitchFamily="34" charset="0"/>
                <a:cs typeface="Verdana" panose="020B0604030504040204" pitchFamily="34" charset="0"/>
              </a:rPr>
              <a:t>330</a:t>
            </a:r>
          </a:p>
        </p:txBody>
      </p:sp>
      <p:sp>
        <p:nvSpPr>
          <p:cNvPr id="18" name="Tekstvak 17">
            <a:extLst>
              <a:ext uri="{FF2B5EF4-FFF2-40B4-BE49-F238E27FC236}">
                <a16:creationId xmlns:a16="http://schemas.microsoft.com/office/drawing/2014/main" id="{398DA52F-17C1-F24E-B196-AA4131DB8704}"/>
              </a:ext>
            </a:extLst>
          </p:cNvPr>
          <p:cNvSpPr txBox="1"/>
          <p:nvPr/>
        </p:nvSpPr>
        <p:spPr>
          <a:xfrm>
            <a:off x="330776" y="1758041"/>
            <a:ext cx="292388" cy="1519481"/>
          </a:xfrm>
          <a:prstGeom prst="rect">
            <a:avLst/>
          </a:prstGeom>
          <a:solidFill>
            <a:srgbClr val="8BD2CE"/>
          </a:solidFill>
        </p:spPr>
        <p:txBody>
          <a:bodyPr vert="vert270" wrap="square" rtlCol="0" anchor="b" anchorCtr="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sz="1050" b="0" i="0" u="none" strike="noStrike" kern="1200" baseline="0">
                <a:solidFill>
                  <a:srgbClr val="000000"/>
                </a:solidFill>
                <a:latin typeface="Arial"/>
                <a:ea typeface="Arial"/>
                <a:cs typeface="Arial"/>
              </a:defRPr>
            </a:pPr>
            <a:r>
              <a:rPr kumimoji="0" lang="nl-NL" sz="700" b="0" i="0" u="none" strike="noStrike" kern="1200" cap="none" spc="0" normalizeH="0" baseline="0" noProof="0">
                <a:ln>
                  <a:noFill/>
                </a:ln>
                <a:solidFill>
                  <a:srgbClr val="2C3C8A"/>
                </a:solidFill>
                <a:effectLst/>
                <a:uLnTx/>
                <a:uFillTx/>
                <a:latin typeface="Verdana" panose="020B0604030504040204" pitchFamily="34" charset="0"/>
                <a:ea typeface="Verdana" panose="020B0604030504040204" pitchFamily="34" charset="0"/>
                <a:cs typeface="Verdana" panose="020B0604030504040204" pitchFamily="34" charset="0"/>
              </a:rPr>
              <a:t>miljoenen m</a:t>
            </a:r>
            <a:r>
              <a:rPr kumimoji="0" lang="nl-NL" sz="700" b="0" i="0" u="none" strike="noStrike" kern="1200" cap="none" spc="0" normalizeH="0" baseline="30000" noProof="0">
                <a:ln>
                  <a:noFill/>
                </a:ln>
                <a:solidFill>
                  <a:srgbClr val="2C3C8A"/>
                </a:solidFill>
                <a:effectLst/>
                <a:uLnTx/>
                <a:uFillTx/>
                <a:latin typeface="Verdana" panose="020B0604030504040204" pitchFamily="34" charset="0"/>
                <a:ea typeface="Verdana" panose="020B0604030504040204" pitchFamily="34" charset="0"/>
                <a:cs typeface="Verdana" panose="020B0604030504040204" pitchFamily="34" charset="0"/>
              </a:rPr>
              <a:t>3 </a:t>
            </a:r>
            <a:r>
              <a:rPr kumimoji="0" lang="nl-NL" sz="700" b="0" i="0" u="none" strike="noStrike" kern="1200" cap="none" spc="0" normalizeH="0" baseline="0" noProof="0">
                <a:ln>
                  <a:noFill/>
                </a:ln>
                <a:solidFill>
                  <a:srgbClr val="2C3C8A"/>
                </a:solidFill>
                <a:effectLst/>
                <a:uLnTx/>
                <a:uFillTx/>
                <a:latin typeface="Verdana" panose="020B0604030504040204" pitchFamily="34" charset="0"/>
                <a:ea typeface="Verdana" panose="020B0604030504040204" pitchFamily="34" charset="0"/>
                <a:cs typeface="Verdana" panose="020B0604030504040204" pitchFamily="34" charset="0"/>
              </a:rPr>
              <a:t>per jaar</a:t>
            </a:r>
          </a:p>
        </p:txBody>
      </p:sp>
      <p:graphicFrame>
        <p:nvGraphicFramePr>
          <p:cNvPr id="5" name="Tabel 5">
            <a:extLst>
              <a:ext uri="{FF2B5EF4-FFF2-40B4-BE49-F238E27FC236}">
                <a16:creationId xmlns:a16="http://schemas.microsoft.com/office/drawing/2014/main" id="{7F8E1F3E-4A2D-2C40-800E-5F2C79798F22}"/>
              </a:ext>
            </a:extLst>
          </p:cNvPr>
          <p:cNvGraphicFramePr>
            <a:graphicFrameLocks noGrp="1"/>
          </p:cNvGraphicFramePr>
          <p:nvPr/>
        </p:nvGraphicFramePr>
        <p:xfrm>
          <a:off x="6191250" y="1221638"/>
          <a:ext cx="2715612" cy="2975703"/>
        </p:xfrm>
        <a:graphic>
          <a:graphicData uri="http://schemas.openxmlformats.org/drawingml/2006/table">
            <a:tbl>
              <a:tblPr firstRow="1" bandRow="1">
                <a:tableStyleId>{93296810-A885-4BE3-A3E7-6D5BEEA58F35}</a:tableStyleId>
              </a:tblPr>
              <a:tblGrid>
                <a:gridCol w="559097">
                  <a:extLst>
                    <a:ext uri="{9D8B030D-6E8A-4147-A177-3AD203B41FA5}">
                      <a16:colId xmlns:a16="http://schemas.microsoft.com/office/drawing/2014/main" val="1368998126"/>
                    </a:ext>
                  </a:extLst>
                </a:gridCol>
                <a:gridCol w="1278650">
                  <a:extLst>
                    <a:ext uri="{9D8B030D-6E8A-4147-A177-3AD203B41FA5}">
                      <a16:colId xmlns:a16="http://schemas.microsoft.com/office/drawing/2014/main" val="3018642051"/>
                    </a:ext>
                  </a:extLst>
                </a:gridCol>
                <a:gridCol w="877865">
                  <a:extLst>
                    <a:ext uri="{9D8B030D-6E8A-4147-A177-3AD203B41FA5}">
                      <a16:colId xmlns:a16="http://schemas.microsoft.com/office/drawing/2014/main" val="3398641784"/>
                    </a:ext>
                  </a:extLst>
                </a:gridCol>
              </a:tblGrid>
              <a:tr h="430649">
                <a:tc>
                  <a:txBody>
                    <a:bodyPr/>
                    <a:lstStyle/>
                    <a:p>
                      <a:pPr algn="ctr"/>
                      <a:r>
                        <a:rPr lang="nl-NL" sz="700">
                          <a:ln>
                            <a:noFill/>
                          </a:ln>
                          <a:solidFill>
                            <a:srgbClr val="2C3C8A"/>
                          </a:solidFill>
                          <a:latin typeface="Verdana" panose="020B0604030504040204" pitchFamily="34" charset="0"/>
                          <a:ea typeface="Verdana" panose="020B0604030504040204" pitchFamily="34" charset="0"/>
                          <a:cs typeface="Verdana" panose="020B0604030504040204" pitchFamily="34" charset="0"/>
                        </a:rPr>
                        <a:t>jaar</a:t>
                      </a:r>
                    </a:p>
                  </a:txBody>
                  <a:tcP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8BD2CE"/>
                      </a:solidFill>
                      <a:prstDash val="solid"/>
                      <a:round/>
                      <a:headEnd type="none" w="med" len="med"/>
                      <a:tailEnd type="none" w="med" len="med"/>
                    </a:lnB>
                    <a:lnTlToBr w="12700" cmpd="sng">
                      <a:noFill/>
                      <a:prstDash val="solid"/>
                    </a:lnTlToBr>
                    <a:lnBlToTr w="12700" cmpd="sng">
                      <a:noFill/>
                      <a:prstDash val="solid"/>
                    </a:lnBlToTr>
                    <a:solidFill>
                      <a:srgbClr val="E8F6F5"/>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nl-NL" sz="700" b="1" dirty="0">
                          <a:ln>
                            <a:noFill/>
                          </a:ln>
                          <a:solidFill>
                            <a:srgbClr val="2C3C8A"/>
                          </a:solidFill>
                          <a:latin typeface="Verdana" panose="020B0604030504040204" pitchFamily="34" charset="0"/>
                          <a:ea typeface="Verdana" panose="020B0604030504040204" pitchFamily="34" charset="0"/>
                          <a:cs typeface="Verdana" panose="020B0604030504040204" pitchFamily="34" charset="0"/>
                        </a:rPr>
                        <a:t>Levering aan het net in </a:t>
                      </a:r>
                      <a:r>
                        <a:rPr lang="nl-NL" sz="700" dirty="0">
                          <a:solidFill>
                            <a:srgbClr val="2C3C8A"/>
                          </a:solidFill>
                          <a:latin typeface="Verdana" panose="020B0604030504040204" pitchFamily="34" charset="0"/>
                          <a:ea typeface="Verdana" panose="020B0604030504040204" pitchFamily="34" charset="0"/>
                          <a:cs typeface="Verdana" panose="020B0604030504040204" pitchFamily="34" charset="0"/>
                        </a:rPr>
                        <a:t>miljoen m</a:t>
                      </a:r>
                      <a:r>
                        <a:rPr lang="nl-NL" sz="700" baseline="30000" dirty="0">
                          <a:solidFill>
                            <a:srgbClr val="2C3C8A"/>
                          </a:solidFill>
                          <a:latin typeface="Verdana" panose="020B0604030504040204" pitchFamily="34" charset="0"/>
                          <a:ea typeface="Verdana" panose="020B0604030504040204" pitchFamily="34" charset="0"/>
                          <a:cs typeface="Verdana" panose="020B0604030504040204" pitchFamily="34" charset="0"/>
                        </a:rPr>
                        <a:t>3 </a:t>
                      </a:r>
                      <a:r>
                        <a:rPr lang="nl-NL" sz="700" dirty="0">
                          <a:solidFill>
                            <a:srgbClr val="2C3C8A"/>
                          </a:solidFill>
                          <a:latin typeface="Verdana" panose="020B0604030504040204" pitchFamily="34" charset="0"/>
                          <a:ea typeface="Verdana" panose="020B0604030504040204" pitchFamily="34" charset="0"/>
                          <a:cs typeface="Verdana" panose="020B0604030504040204" pitchFamily="34" charset="0"/>
                        </a:rPr>
                        <a:t>per jaar</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8BD2CE"/>
                      </a:solidFill>
                      <a:prstDash val="solid"/>
                      <a:round/>
                      <a:headEnd type="none" w="med" len="med"/>
                      <a:tailEnd type="none" w="med" len="med"/>
                    </a:lnB>
                    <a:lnTlToBr w="12700" cmpd="sng">
                      <a:noFill/>
                      <a:prstDash val="solid"/>
                    </a:lnTlToBr>
                    <a:lnBlToTr w="12700" cmpd="sng">
                      <a:noFill/>
                      <a:prstDash val="solid"/>
                    </a:lnBlToTr>
                    <a:solidFill>
                      <a:srgbClr val="E8F6F5"/>
                    </a:solidFill>
                  </a:tcPr>
                </a:tc>
                <a:tc>
                  <a:txBody>
                    <a:bodyPr/>
                    <a:lstStyle/>
                    <a:p>
                      <a:pPr algn="ctr"/>
                      <a:r>
                        <a:rPr lang="nl-NL" sz="700">
                          <a:ln>
                            <a:noFill/>
                          </a:ln>
                          <a:solidFill>
                            <a:srgbClr val="2C3C8A"/>
                          </a:solidFill>
                          <a:latin typeface="Verdana" panose="020B0604030504040204" pitchFamily="34" charset="0"/>
                          <a:ea typeface="Verdana" panose="020B0604030504040204" pitchFamily="34" charset="0"/>
                          <a:cs typeface="Verdana" panose="020B0604030504040204" pitchFamily="34" charset="0"/>
                        </a:rPr>
                        <a:t>stijging </a:t>
                      </a:r>
                      <a:r>
                        <a:rPr lang="nl-NL" sz="700" err="1">
                          <a:ln>
                            <a:noFill/>
                          </a:ln>
                          <a:solidFill>
                            <a:srgbClr val="2C3C8A"/>
                          </a:solidFill>
                          <a:latin typeface="Verdana" panose="020B0604030504040204" pitchFamily="34" charset="0"/>
                          <a:ea typeface="Verdana" panose="020B0604030504040204" pitchFamily="34" charset="0"/>
                          <a:cs typeface="Verdana" panose="020B0604030504040204" pitchFamily="34" charset="0"/>
                        </a:rPr>
                        <a:t>tov</a:t>
                      </a:r>
                      <a:r>
                        <a:rPr lang="nl-NL" sz="700">
                          <a:ln>
                            <a:noFill/>
                          </a:ln>
                          <a:solidFill>
                            <a:srgbClr val="2C3C8A"/>
                          </a:solidFill>
                          <a:latin typeface="Verdana" panose="020B0604030504040204" pitchFamily="34" charset="0"/>
                          <a:ea typeface="Verdana" panose="020B0604030504040204" pitchFamily="34" charset="0"/>
                          <a:cs typeface="Verdana" panose="020B0604030504040204" pitchFamily="34" charset="0"/>
                        </a:rPr>
                        <a:t> </a:t>
                      </a:r>
                    </a:p>
                    <a:p>
                      <a:pPr algn="ctr"/>
                      <a:r>
                        <a:rPr lang="nl-NL" sz="700">
                          <a:ln>
                            <a:noFill/>
                          </a:ln>
                          <a:solidFill>
                            <a:srgbClr val="2C3C8A"/>
                          </a:solidFill>
                          <a:latin typeface="Verdana" panose="020B0604030504040204" pitchFamily="34" charset="0"/>
                          <a:ea typeface="Verdana" panose="020B0604030504040204" pitchFamily="34" charset="0"/>
                          <a:cs typeface="Verdana" panose="020B0604030504040204" pitchFamily="34" charset="0"/>
                        </a:rPr>
                        <a:t>2015</a:t>
                      </a:r>
                    </a:p>
                  </a:txBody>
                  <a:tcP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8BD2CE"/>
                      </a:solidFill>
                      <a:prstDash val="solid"/>
                      <a:round/>
                      <a:headEnd type="none" w="med" len="med"/>
                      <a:tailEnd type="none" w="med" len="med"/>
                    </a:lnB>
                    <a:lnTlToBr w="12700" cmpd="sng">
                      <a:noFill/>
                      <a:prstDash val="solid"/>
                    </a:lnTlToBr>
                    <a:lnBlToTr w="12700" cmpd="sng">
                      <a:noFill/>
                      <a:prstDash val="solid"/>
                    </a:lnBlToTr>
                    <a:solidFill>
                      <a:srgbClr val="E8F6F5"/>
                    </a:solidFill>
                  </a:tcPr>
                </a:tc>
                <a:extLst>
                  <a:ext uri="{0D108BD9-81ED-4DB2-BD59-A6C34878D82A}">
                    <a16:rowId xmlns:a16="http://schemas.microsoft.com/office/drawing/2014/main" val="80394738"/>
                  </a:ext>
                </a:extLst>
              </a:tr>
              <a:tr h="279922">
                <a:tc>
                  <a:txBody>
                    <a:bodyPr/>
                    <a:lstStyle/>
                    <a:p>
                      <a:pPr algn="ctr"/>
                      <a:r>
                        <a:rPr lang="nl-NL" sz="700" b="1" dirty="0">
                          <a:ln>
                            <a:noFill/>
                          </a:ln>
                          <a:solidFill>
                            <a:srgbClr val="2C3C8A"/>
                          </a:solidFill>
                          <a:latin typeface="Verdana" panose="020B0604030504040204" pitchFamily="34" charset="0"/>
                          <a:ea typeface="Verdana" panose="020B0604030504040204" pitchFamily="34" charset="0"/>
                          <a:cs typeface="Verdana" panose="020B0604030504040204" pitchFamily="34" charset="0"/>
                        </a:rPr>
                        <a:t>2015</a:t>
                      </a:r>
                    </a:p>
                  </a:txBody>
                  <a:tcPr>
                    <a:lnL w="12700" cap="flat" cmpd="sng" algn="ctr">
                      <a:noFill/>
                      <a:prstDash val="solid"/>
                      <a:round/>
                      <a:headEnd type="none" w="med" len="med"/>
                      <a:tailEnd type="none" w="med" len="med"/>
                    </a:lnL>
                    <a:lnR w="6350" cap="flat" cmpd="sng" algn="ctr">
                      <a:solidFill>
                        <a:srgbClr val="E8F6F5"/>
                      </a:solidFill>
                      <a:prstDash val="solid"/>
                      <a:round/>
                      <a:headEnd type="none" w="med" len="med"/>
                      <a:tailEnd type="none" w="med" len="med"/>
                    </a:lnR>
                    <a:lnT w="12700" cap="flat" cmpd="sng" algn="ctr">
                      <a:solidFill>
                        <a:srgbClr val="8BD2CE"/>
                      </a:solidFill>
                      <a:prstDash val="solid"/>
                      <a:round/>
                      <a:headEnd type="none" w="med" len="med"/>
                      <a:tailEnd type="none" w="med" len="med"/>
                    </a:lnT>
                    <a:lnB w="12700" cap="flat" cmpd="sng" algn="ctr">
                      <a:solidFill>
                        <a:srgbClr val="8BD2CE"/>
                      </a:solidFill>
                      <a:prstDash val="solid"/>
                      <a:round/>
                      <a:headEnd type="none" w="med" len="med"/>
                      <a:tailEnd type="none" w="med" len="med"/>
                    </a:lnB>
                    <a:lnTlToBr w="12700" cmpd="sng">
                      <a:noFill/>
                      <a:prstDash val="solid"/>
                    </a:lnTlToBr>
                    <a:lnBlToTr w="12700" cmpd="sng">
                      <a:noFill/>
                      <a:prstDash val="solid"/>
                    </a:lnBlToTr>
                    <a:solidFill>
                      <a:srgbClr val="E8F6F5"/>
                    </a:solidFill>
                  </a:tcPr>
                </a:tc>
                <a:tc>
                  <a:txBody>
                    <a:bodyPr/>
                    <a:lstStyle/>
                    <a:p>
                      <a:pPr algn="ctr"/>
                      <a:r>
                        <a:rPr lang="nl-NL" sz="700" b="1" dirty="0">
                          <a:ln>
                            <a:noFill/>
                          </a:ln>
                          <a:solidFill>
                            <a:srgbClr val="C2007B"/>
                          </a:solidFill>
                          <a:latin typeface="Verdana" panose="020B0604030504040204" pitchFamily="34" charset="0"/>
                          <a:ea typeface="Verdana" panose="020B0604030504040204" pitchFamily="34" charset="0"/>
                          <a:cs typeface="Verdana" panose="020B0604030504040204" pitchFamily="34" charset="0"/>
                        </a:rPr>
                        <a:t>352,1</a:t>
                      </a:r>
                    </a:p>
                  </a:txBody>
                  <a:tcPr>
                    <a:lnL w="6350" cap="flat" cmpd="sng" algn="ctr">
                      <a:solidFill>
                        <a:srgbClr val="E8F6F5"/>
                      </a:solidFill>
                      <a:prstDash val="solid"/>
                      <a:round/>
                      <a:headEnd type="none" w="med" len="med"/>
                      <a:tailEnd type="none" w="med" len="med"/>
                    </a:lnL>
                    <a:lnR w="6350" cap="flat" cmpd="sng" algn="ctr">
                      <a:solidFill>
                        <a:srgbClr val="E8F6F5"/>
                      </a:solidFill>
                      <a:prstDash val="solid"/>
                      <a:round/>
                      <a:headEnd type="none" w="med" len="med"/>
                      <a:tailEnd type="none" w="med" len="med"/>
                    </a:lnR>
                    <a:lnT w="12700" cap="flat" cmpd="sng" algn="ctr">
                      <a:solidFill>
                        <a:srgbClr val="8BD2CE"/>
                      </a:solidFill>
                      <a:prstDash val="solid"/>
                      <a:round/>
                      <a:headEnd type="none" w="med" len="med"/>
                      <a:tailEnd type="none" w="med" len="med"/>
                    </a:lnT>
                    <a:lnB w="12700" cap="flat" cmpd="sng" algn="ctr">
                      <a:solidFill>
                        <a:srgbClr val="8BD2CE"/>
                      </a:solidFill>
                      <a:prstDash val="solid"/>
                      <a:round/>
                      <a:headEnd type="none" w="med" len="med"/>
                      <a:tailEnd type="none" w="med" len="med"/>
                    </a:lnB>
                    <a:lnTlToBr w="12700" cmpd="sng">
                      <a:noFill/>
                      <a:prstDash val="solid"/>
                    </a:lnTlToBr>
                    <a:lnBlToTr w="12700" cmpd="sng">
                      <a:noFill/>
                      <a:prstDash val="solid"/>
                    </a:lnBlToTr>
                    <a:solidFill>
                      <a:srgbClr val="E8F6F5"/>
                    </a:solidFill>
                  </a:tcPr>
                </a:tc>
                <a:tc>
                  <a:txBody>
                    <a:bodyPr/>
                    <a:lstStyle/>
                    <a:p>
                      <a:pPr algn="ctr"/>
                      <a:r>
                        <a:rPr lang="nl-NL" sz="700" dirty="0">
                          <a:ln>
                            <a:noFill/>
                          </a:ln>
                          <a:solidFill>
                            <a:srgbClr val="2C3C8A"/>
                          </a:solidFill>
                          <a:latin typeface="Verdana" panose="020B0604030504040204" pitchFamily="34" charset="0"/>
                          <a:ea typeface="Verdana" panose="020B0604030504040204" pitchFamily="34" charset="0"/>
                          <a:cs typeface="Verdana" panose="020B0604030504040204" pitchFamily="34" charset="0"/>
                        </a:rPr>
                        <a:t>0.0 %</a:t>
                      </a:r>
                    </a:p>
                  </a:txBody>
                  <a:tcPr>
                    <a:lnL w="6350" cap="flat" cmpd="sng" algn="ctr">
                      <a:solidFill>
                        <a:srgbClr val="E8F6F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8BD2CE"/>
                      </a:solidFill>
                      <a:prstDash val="solid"/>
                      <a:round/>
                      <a:headEnd type="none" w="med" len="med"/>
                      <a:tailEnd type="none" w="med" len="med"/>
                    </a:lnT>
                    <a:lnB w="12700" cap="flat" cmpd="sng" algn="ctr">
                      <a:solidFill>
                        <a:srgbClr val="8BD2CE"/>
                      </a:solidFill>
                      <a:prstDash val="solid"/>
                      <a:round/>
                      <a:headEnd type="none" w="med" len="med"/>
                      <a:tailEnd type="none" w="med" len="med"/>
                    </a:lnB>
                    <a:lnTlToBr w="12700" cmpd="sng">
                      <a:noFill/>
                      <a:prstDash val="solid"/>
                    </a:lnTlToBr>
                    <a:lnBlToTr w="12700" cmpd="sng">
                      <a:noFill/>
                      <a:prstDash val="solid"/>
                    </a:lnBlToTr>
                    <a:solidFill>
                      <a:srgbClr val="E8F6F5"/>
                    </a:solidFill>
                  </a:tcPr>
                </a:tc>
                <a:extLst>
                  <a:ext uri="{0D108BD9-81ED-4DB2-BD59-A6C34878D82A}">
                    <a16:rowId xmlns:a16="http://schemas.microsoft.com/office/drawing/2014/main" val="1073597163"/>
                  </a:ext>
                </a:extLst>
              </a:tr>
              <a:tr h="279922">
                <a:tc>
                  <a:txBody>
                    <a:bodyPr/>
                    <a:lstStyle/>
                    <a:p>
                      <a:pPr algn="ctr"/>
                      <a:r>
                        <a:rPr lang="nl-NL" sz="700" b="1" dirty="0">
                          <a:ln>
                            <a:noFill/>
                          </a:ln>
                          <a:solidFill>
                            <a:srgbClr val="2C3C8A"/>
                          </a:solidFill>
                          <a:latin typeface="Verdana" panose="020B0604030504040204" pitchFamily="34" charset="0"/>
                          <a:ea typeface="Verdana" panose="020B0604030504040204" pitchFamily="34" charset="0"/>
                          <a:cs typeface="Verdana" panose="020B0604030504040204" pitchFamily="34" charset="0"/>
                        </a:rPr>
                        <a:t>2016</a:t>
                      </a:r>
                    </a:p>
                  </a:txBody>
                  <a:tcPr>
                    <a:lnL w="12700" cap="flat" cmpd="sng" algn="ctr">
                      <a:noFill/>
                      <a:prstDash val="solid"/>
                      <a:round/>
                      <a:headEnd type="none" w="med" len="med"/>
                      <a:tailEnd type="none" w="med" len="med"/>
                    </a:lnL>
                    <a:lnR w="12700" cap="flat" cmpd="sng" algn="ctr">
                      <a:solidFill>
                        <a:srgbClr val="E8F6F5"/>
                      </a:solidFill>
                      <a:prstDash val="solid"/>
                      <a:round/>
                      <a:headEnd type="none" w="med" len="med"/>
                      <a:tailEnd type="none" w="med" len="med"/>
                    </a:lnR>
                    <a:lnT w="12700" cap="flat" cmpd="sng" algn="ctr">
                      <a:solidFill>
                        <a:srgbClr val="8BD2CE"/>
                      </a:solidFill>
                      <a:prstDash val="solid"/>
                      <a:round/>
                      <a:headEnd type="none" w="med" len="med"/>
                      <a:tailEnd type="none" w="med" len="med"/>
                    </a:lnT>
                    <a:lnB w="12700" cap="flat" cmpd="sng" algn="ctr">
                      <a:solidFill>
                        <a:srgbClr val="8BD2CE"/>
                      </a:solidFill>
                      <a:prstDash val="solid"/>
                      <a:round/>
                      <a:headEnd type="none" w="med" len="med"/>
                      <a:tailEnd type="none" w="med" len="med"/>
                    </a:lnB>
                    <a:lnTlToBr w="12700" cmpd="sng">
                      <a:noFill/>
                      <a:prstDash val="solid"/>
                    </a:lnTlToBr>
                    <a:lnBlToTr w="12700" cmpd="sng">
                      <a:noFill/>
                      <a:prstDash val="solid"/>
                    </a:lnBlToTr>
                    <a:solidFill>
                      <a:srgbClr val="E8F6F5"/>
                    </a:solidFill>
                  </a:tcPr>
                </a:tc>
                <a:tc>
                  <a:txBody>
                    <a:bodyPr/>
                    <a:lstStyle/>
                    <a:p>
                      <a:pPr algn="ctr"/>
                      <a:r>
                        <a:rPr lang="nl-NL" sz="700" b="1" dirty="0">
                          <a:ln>
                            <a:noFill/>
                          </a:ln>
                          <a:solidFill>
                            <a:srgbClr val="C2007B"/>
                          </a:solidFill>
                          <a:latin typeface="Verdana" panose="020B0604030504040204" pitchFamily="34" charset="0"/>
                          <a:ea typeface="Verdana" panose="020B0604030504040204" pitchFamily="34" charset="0"/>
                          <a:cs typeface="Verdana" panose="020B0604030504040204" pitchFamily="34" charset="0"/>
                        </a:rPr>
                        <a:t>357,7</a:t>
                      </a:r>
                    </a:p>
                  </a:txBody>
                  <a:tcPr>
                    <a:lnL w="12700" cap="flat" cmpd="sng" algn="ctr">
                      <a:solidFill>
                        <a:srgbClr val="E8F6F5"/>
                      </a:solidFill>
                      <a:prstDash val="solid"/>
                      <a:round/>
                      <a:headEnd type="none" w="med" len="med"/>
                      <a:tailEnd type="none" w="med" len="med"/>
                    </a:lnL>
                    <a:lnR w="12700" cap="flat" cmpd="sng" algn="ctr">
                      <a:solidFill>
                        <a:srgbClr val="E8F6F5"/>
                      </a:solidFill>
                      <a:prstDash val="solid"/>
                      <a:round/>
                      <a:headEnd type="none" w="med" len="med"/>
                      <a:tailEnd type="none" w="med" len="med"/>
                    </a:lnR>
                    <a:lnT w="12700" cap="flat" cmpd="sng" algn="ctr">
                      <a:solidFill>
                        <a:srgbClr val="8BD2CE"/>
                      </a:solidFill>
                      <a:prstDash val="solid"/>
                      <a:round/>
                      <a:headEnd type="none" w="med" len="med"/>
                      <a:tailEnd type="none" w="med" len="med"/>
                    </a:lnT>
                    <a:lnB w="12700" cap="flat" cmpd="sng" algn="ctr">
                      <a:solidFill>
                        <a:srgbClr val="8BD2CE"/>
                      </a:solidFill>
                      <a:prstDash val="solid"/>
                      <a:round/>
                      <a:headEnd type="none" w="med" len="med"/>
                      <a:tailEnd type="none" w="med" len="med"/>
                    </a:lnB>
                    <a:lnTlToBr w="12700" cmpd="sng">
                      <a:noFill/>
                      <a:prstDash val="solid"/>
                    </a:lnTlToBr>
                    <a:lnBlToTr w="12700" cmpd="sng">
                      <a:noFill/>
                      <a:prstDash val="solid"/>
                    </a:lnBlToTr>
                    <a:solidFill>
                      <a:srgbClr val="E8F6F5"/>
                    </a:solidFill>
                  </a:tcPr>
                </a:tc>
                <a:tc>
                  <a:txBody>
                    <a:bodyPr/>
                    <a:lstStyle/>
                    <a:p>
                      <a:pPr algn="ctr"/>
                      <a:r>
                        <a:rPr lang="nl-NL" sz="700" dirty="0">
                          <a:ln>
                            <a:noFill/>
                          </a:ln>
                          <a:solidFill>
                            <a:srgbClr val="2C3C8A"/>
                          </a:solidFill>
                          <a:latin typeface="Verdana" panose="020B0604030504040204" pitchFamily="34" charset="0"/>
                          <a:ea typeface="Verdana" panose="020B0604030504040204" pitchFamily="34" charset="0"/>
                          <a:cs typeface="Verdana" panose="020B0604030504040204" pitchFamily="34" charset="0"/>
                        </a:rPr>
                        <a:t>1,6 %</a:t>
                      </a:r>
                    </a:p>
                  </a:txBody>
                  <a:tcPr>
                    <a:lnL w="12700" cap="flat" cmpd="sng" algn="ctr">
                      <a:solidFill>
                        <a:srgbClr val="E8F6F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8BD2CE"/>
                      </a:solidFill>
                      <a:prstDash val="solid"/>
                      <a:round/>
                      <a:headEnd type="none" w="med" len="med"/>
                      <a:tailEnd type="none" w="med" len="med"/>
                    </a:lnT>
                    <a:lnB w="12700" cap="flat" cmpd="sng" algn="ctr">
                      <a:solidFill>
                        <a:srgbClr val="8BD2CE"/>
                      </a:solidFill>
                      <a:prstDash val="solid"/>
                      <a:round/>
                      <a:headEnd type="none" w="med" len="med"/>
                      <a:tailEnd type="none" w="med" len="med"/>
                    </a:lnB>
                    <a:lnTlToBr w="12700" cmpd="sng">
                      <a:noFill/>
                      <a:prstDash val="solid"/>
                    </a:lnTlToBr>
                    <a:lnBlToTr w="12700" cmpd="sng">
                      <a:noFill/>
                      <a:prstDash val="solid"/>
                    </a:lnBlToTr>
                    <a:solidFill>
                      <a:srgbClr val="E8F6F5"/>
                    </a:solidFill>
                  </a:tcPr>
                </a:tc>
                <a:extLst>
                  <a:ext uri="{0D108BD9-81ED-4DB2-BD59-A6C34878D82A}">
                    <a16:rowId xmlns:a16="http://schemas.microsoft.com/office/drawing/2014/main" val="1647440969"/>
                  </a:ext>
                </a:extLst>
              </a:tr>
              <a:tr h="279922">
                <a:tc>
                  <a:txBody>
                    <a:bodyPr/>
                    <a:lstStyle/>
                    <a:p>
                      <a:pPr algn="ctr"/>
                      <a:r>
                        <a:rPr lang="nl-NL" sz="700" b="1" dirty="0">
                          <a:ln>
                            <a:noFill/>
                          </a:ln>
                          <a:solidFill>
                            <a:srgbClr val="2C3C8A"/>
                          </a:solidFill>
                          <a:latin typeface="Verdana" panose="020B0604030504040204" pitchFamily="34" charset="0"/>
                          <a:ea typeface="Verdana" panose="020B0604030504040204" pitchFamily="34" charset="0"/>
                          <a:cs typeface="Verdana" panose="020B0604030504040204" pitchFamily="34" charset="0"/>
                        </a:rPr>
                        <a:t>2017</a:t>
                      </a:r>
                    </a:p>
                  </a:txBody>
                  <a:tcPr>
                    <a:lnL w="12700" cap="flat" cmpd="sng" algn="ctr">
                      <a:noFill/>
                      <a:prstDash val="solid"/>
                      <a:round/>
                      <a:headEnd type="none" w="med" len="med"/>
                      <a:tailEnd type="none" w="med" len="med"/>
                    </a:lnL>
                    <a:lnR w="6350" cap="flat" cmpd="sng" algn="ctr">
                      <a:solidFill>
                        <a:srgbClr val="E8F6F5"/>
                      </a:solidFill>
                      <a:prstDash val="solid"/>
                      <a:round/>
                      <a:headEnd type="none" w="med" len="med"/>
                      <a:tailEnd type="none" w="med" len="med"/>
                    </a:lnR>
                    <a:lnT w="12700" cap="flat" cmpd="sng" algn="ctr">
                      <a:solidFill>
                        <a:srgbClr val="8BD2CE"/>
                      </a:solidFill>
                      <a:prstDash val="solid"/>
                      <a:round/>
                      <a:headEnd type="none" w="med" len="med"/>
                      <a:tailEnd type="none" w="med" len="med"/>
                    </a:lnT>
                    <a:lnB w="12700" cap="flat" cmpd="sng" algn="ctr">
                      <a:solidFill>
                        <a:srgbClr val="8BD2CE"/>
                      </a:solidFill>
                      <a:prstDash val="solid"/>
                      <a:round/>
                      <a:headEnd type="none" w="med" len="med"/>
                      <a:tailEnd type="none" w="med" len="med"/>
                    </a:lnB>
                    <a:lnTlToBr w="12700" cmpd="sng">
                      <a:noFill/>
                      <a:prstDash val="solid"/>
                    </a:lnTlToBr>
                    <a:lnBlToTr w="12700" cmpd="sng">
                      <a:noFill/>
                      <a:prstDash val="solid"/>
                    </a:lnBlToTr>
                    <a:solidFill>
                      <a:srgbClr val="E8F6F5"/>
                    </a:solidFill>
                  </a:tcPr>
                </a:tc>
                <a:tc>
                  <a:txBody>
                    <a:bodyPr/>
                    <a:lstStyle/>
                    <a:p>
                      <a:pPr algn="ctr"/>
                      <a:r>
                        <a:rPr lang="nl-NL" sz="700" b="1" dirty="0">
                          <a:ln>
                            <a:noFill/>
                          </a:ln>
                          <a:solidFill>
                            <a:srgbClr val="C2007B"/>
                          </a:solidFill>
                          <a:latin typeface="Verdana" panose="020B0604030504040204" pitchFamily="34" charset="0"/>
                          <a:ea typeface="Verdana" panose="020B0604030504040204" pitchFamily="34" charset="0"/>
                          <a:cs typeface="Verdana" panose="020B0604030504040204" pitchFamily="34" charset="0"/>
                        </a:rPr>
                        <a:t>359,8</a:t>
                      </a:r>
                    </a:p>
                  </a:txBody>
                  <a:tcPr>
                    <a:lnL w="6350" cap="flat" cmpd="sng" algn="ctr">
                      <a:solidFill>
                        <a:srgbClr val="E8F6F5"/>
                      </a:solidFill>
                      <a:prstDash val="solid"/>
                      <a:round/>
                      <a:headEnd type="none" w="med" len="med"/>
                      <a:tailEnd type="none" w="med" len="med"/>
                    </a:lnL>
                    <a:lnR w="6350" cap="flat" cmpd="sng" algn="ctr">
                      <a:solidFill>
                        <a:srgbClr val="E8F6F5"/>
                      </a:solidFill>
                      <a:prstDash val="solid"/>
                      <a:round/>
                      <a:headEnd type="none" w="med" len="med"/>
                      <a:tailEnd type="none" w="med" len="med"/>
                    </a:lnR>
                    <a:lnT w="12700" cap="flat" cmpd="sng" algn="ctr">
                      <a:solidFill>
                        <a:srgbClr val="8BD2CE"/>
                      </a:solidFill>
                      <a:prstDash val="solid"/>
                      <a:round/>
                      <a:headEnd type="none" w="med" len="med"/>
                      <a:tailEnd type="none" w="med" len="med"/>
                    </a:lnT>
                    <a:lnB w="12700" cap="flat" cmpd="sng" algn="ctr">
                      <a:solidFill>
                        <a:srgbClr val="8BD2CE"/>
                      </a:solidFill>
                      <a:prstDash val="solid"/>
                      <a:round/>
                      <a:headEnd type="none" w="med" len="med"/>
                      <a:tailEnd type="none" w="med" len="med"/>
                    </a:lnB>
                    <a:lnTlToBr w="12700" cmpd="sng">
                      <a:noFill/>
                      <a:prstDash val="solid"/>
                    </a:lnTlToBr>
                    <a:lnBlToTr w="12700" cmpd="sng">
                      <a:noFill/>
                      <a:prstDash val="solid"/>
                    </a:lnBlToTr>
                    <a:solidFill>
                      <a:srgbClr val="E8F6F5"/>
                    </a:solidFill>
                  </a:tcPr>
                </a:tc>
                <a:tc>
                  <a:txBody>
                    <a:bodyPr/>
                    <a:lstStyle/>
                    <a:p>
                      <a:pPr algn="ctr"/>
                      <a:r>
                        <a:rPr lang="nl-NL" sz="700" dirty="0">
                          <a:ln>
                            <a:noFill/>
                          </a:ln>
                          <a:solidFill>
                            <a:srgbClr val="2C3C8A"/>
                          </a:solidFill>
                          <a:latin typeface="Verdana" panose="020B0604030504040204" pitchFamily="34" charset="0"/>
                          <a:ea typeface="Verdana" panose="020B0604030504040204" pitchFamily="34" charset="0"/>
                          <a:cs typeface="Verdana" panose="020B0604030504040204" pitchFamily="34" charset="0"/>
                        </a:rPr>
                        <a:t>2,2 %</a:t>
                      </a:r>
                    </a:p>
                  </a:txBody>
                  <a:tcPr>
                    <a:lnL w="6350" cap="flat" cmpd="sng" algn="ctr">
                      <a:solidFill>
                        <a:srgbClr val="E8F6F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8BD2CE"/>
                      </a:solidFill>
                      <a:prstDash val="solid"/>
                      <a:round/>
                      <a:headEnd type="none" w="med" len="med"/>
                      <a:tailEnd type="none" w="med" len="med"/>
                    </a:lnT>
                    <a:lnB w="12700" cap="flat" cmpd="sng" algn="ctr">
                      <a:solidFill>
                        <a:srgbClr val="8BD2CE"/>
                      </a:solidFill>
                      <a:prstDash val="solid"/>
                      <a:round/>
                      <a:headEnd type="none" w="med" len="med"/>
                      <a:tailEnd type="none" w="med" len="med"/>
                    </a:lnB>
                    <a:lnTlToBr w="12700" cmpd="sng">
                      <a:noFill/>
                      <a:prstDash val="solid"/>
                    </a:lnTlToBr>
                    <a:lnBlToTr w="12700" cmpd="sng">
                      <a:noFill/>
                      <a:prstDash val="solid"/>
                    </a:lnBlToTr>
                    <a:solidFill>
                      <a:srgbClr val="E8F6F5"/>
                    </a:solidFill>
                  </a:tcPr>
                </a:tc>
                <a:extLst>
                  <a:ext uri="{0D108BD9-81ED-4DB2-BD59-A6C34878D82A}">
                    <a16:rowId xmlns:a16="http://schemas.microsoft.com/office/drawing/2014/main" val="2178620681"/>
                  </a:ext>
                </a:extLst>
              </a:tr>
              <a:tr h="279922">
                <a:tc>
                  <a:txBody>
                    <a:bodyPr/>
                    <a:lstStyle/>
                    <a:p>
                      <a:pPr algn="ctr"/>
                      <a:r>
                        <a:rPr lang="nl-NL" sz="700" b="1" dirty="0">
                          <a:ln>
                            <a:noFill/>
                          </a:ln>
                          <a:solidFill>
                            <a:srgbClr val="2C3C8A"/>
                          </a:solidFill>
                          <a:latin typeface="Verdana" panose="020B0604030504040204" pitchFamily="34" charset="0"/>
                          <a:ea typeface="Verdana" panose="020B0604030504040204" pitchFamily="34" charset="0"/>
                          <a:cs typeface="Verdana" panose="020B0604030504040204" pitchFamily="34" charset="0"/>
                        </a:rPr>
                        <a:t>2018</a:t>
                      </a:r>
                    </a:p>
                  </a:txBody>
                  <a:tcPr>
                    <a:lnL w="12700" cap="flat" cmpd="sng" algn="ctr">
                      <a:noFill/>
                      <a:prstDash val="solid"/>
                      <a:round/>
                      <a:headEnd type="none" w="med" len="med"/>
                      <a:tailEnd type="none" w="med" len="med"/>
                    </a:lnL>
                    <a:lnR w="12700" cap="flat" cmpd="sng" algn="ctr">
                      <a:solidFill>
                        <a:srgbClr val="E8F6F5"/>
                      </a:solidFill>
                      <a:prstDash val="solid"/>
                      <a:round/>
                      <a:headEnd type="none" w="med" len="med"/>
                      <a:tailEnd type="none" w="med" len="med"/>
                    </a:lnR>
                    <a:lnT w="12700" cap="flat" cmpd="sng" algn="ctr">
                      <a:solidFill>
                        <a:srgbClr val="8BD2CE"/>
                      </a:solidFill>
                      <a:prstDash val="solid"/>
                      <a:round/>
                      <a:headEnd type="none" w="med" len="med"/>
                      <a:tailEnd type="none" w="med" len="med"/>
                    </a:lnT>
                    <a:lnB w="12700" cap="flat" cmpd="sng" algn="ctr">
                      <a:solidFill>
                        <a:srgbClr val="8BD2CE"/>
                      </a:solidFill>
                      <a:prstDash val="solid"/>
                      <a:round/>
                      <a:headEnd type="none" w="med" len="med"/>
                      <a:tailEnd type="none" w="med" len="med"/>
                    </a:lnB>
                    <a:lnTlToBr w="12700" cmpd="sng">
                      <a:noFill/>
                      <a:prstDash val="solid"/>
                    </a:lnTlToBr>
                    <a:lnBlToTr w="12700" cmpd="sng">
                      <a:noFill/>
                      <a:prstDash val="solid"/>
                    </a:lnBlToTr>
                    <a:solidFill>
                      <a:srgbClr val="E8F6F5"/>
                    </a:solidFill>
                  </a:tcPr>
                </a:tc>
                <a:tc>
                  <a:txBody>
                    <a:bodyPr/>
                    <a:lstStyle/>
                    <a:p>
                      <a:pPr algn="ctr"/>
                      <a:r>
                        <a:rPr lang="nl-NL" sz="700" b="1">
                          <a:ln>
                            <a:noFill/>
                          </a:ln>
                          <a:solidFill>
                            <a:srgbClr val="C2007B"/>
                          </a:solidFill>
                          <a:latin typeface="Verdana" panose="020B0604030504040204" pitchFamily="34" charset="0"/>
                          <a:ea typeface="Verdana" panose="020B0604030504040204" pitchFamily="34" charset="0"/>
                          <a:cs typeface="Verdana" panose="020B0604030504040204" pitchFamily="34" charset="0"/>
                        </a:rPr>
                        <a:t>376,6</a:t>
                      </a:r>
                    </a:p>
                  </a:txBody>
                  <a:tcPr>
                    <a:lnL w="12700" cap="flat" cmpd="sng" algn="ctr">
                      <a:solidFill>
                        <a:srgbClr val="E8F6F5"/>
                      </a:solidFill>
                      <a:prstDash val="solid"/>
                      <a:round/>
                      <a:headEnd type="none" w="med" len="med"/>
                      <a:tailEnd type="none" w="med" len="med"/>
                    </a:lnL>
                    <a:lnR w="6350" cap="flat" cmpd="sng" algn="ctr">
                      <a:solidFill>
                        <a:srgbClr val="E8F6F5"/>
                      </a:solidFill>
                      <a:prstDash val="solid"/>
                      <a:round/>
                      <a:headEnd type="none" w="med" len="med"/>
                      <a:tailEnd type="none" w="med" len="med"/>
                    </a:lnR>
                    <a:lnT w="12700" cap="flat" cmpd="sng" algn="ctr">
                      <a:solidFill>
                        <a:srgbClr val="8BD2CE"/>
                      </a:solidFill>
                      <a:prstDash val="solid"/>
                      <a:round/>
                      <a:headEnd type="none" w="med" len="med"/>
                      <a:tailEnd type="none" w="med" len="med"/>
                    </a:lnT>
                    <a:lnB w="12700" cap="flat" cmpd="sng" algn="ctr">
                      <a:solidFill>
                        <a:srgbClr val="8BD2CE"/>
                      </a:solidFill>
                      <a:prstDash val="solid"/>
                      <a:round/>
                      <a:headEnd type="none" w="med" len="med"/>
                      <a:tailEnd type="none" w="med" len="med"/>
                    </a:lnB>
                    <a:lnTlToBr w="12700" cmpd="sng">
                      <a:noFill/>
                      <a:prstDash val="solid"/>
                    </a:lnTlToBr>
                    <a:lnBlToTr w="12700" cmpd="sng">
                      <a:noFill/>
                      <a:prstDash val="solid"/>
                    </a:lnBlToTr>
                    <a:solidFill>
                      <a:srgbClr val="E8F6F5"/>
                    </a:solidFill>
                  </a:tcPr>
                </a:tc>
                <a:tc>
                  <a:txBody>
                    <a:bodyPr/>
                    <a:lstStyle/>
                    <a:p>
                      <a:pPr algn="ctr"/>
                      <a:r>
                        <a:rPr lang="nl-NL" sz="700" dirty="0">
                          <a:ln>
                            <a:noFill/>
                          </a:ln>
                          <a:solidFill>
                            <a:srgbClr val="2C3C8A"/>
                          </a:solidFill>
                          <a:latin typeface="Verdana" panose="020B0604030504040204" pitchFamily="34" charset="0"/>
                          <a:ea typeface="Verdana" panose="020B0604030504040204" pitchFamily="34" charset="0"/>
                          <a:cs typeface="Verdana" panose="020B0604030504040204" pitchFamily="34" charset="0"/>
                        </a:rPr>
                        <a:t>7,0 %</a:t>
                      </a:r>
                    </a:p>
                  </a:txBody>
                  <a:tcPr>
                    <a:lnL w="6350" cap="flat" cmpd="sng" algn="ctr">
                      <a:solidFill>
                        <a:srgbClr val="E8F6F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8BD2CE"/>
                      </a:solidFill>
                      <a:prstDash val="solid"/>
                      <a:round/>
                      <a:headEnd type="none" w="med" len="med"/>
                      <a:tailEnd type="none" w="med" len="med"/>
                    </a:lnT>
                    <a:lnB w="12700" cap="flat" cmpd="sng" algn="ctr">
                      <a:solidFill>
                        <a:srgbClr val="8BD2CE"/>
                      </a:solidFill>
                      <a:prstDash val="solid"/>
                      <a:round/>
                      <a:headEnd type="none" w="med" len="med"/>
                      <a:tailEnd type="none" w="med" len="med"/>
                    </a:lnB>
                    <a:lnTlToBr w="12700" cmpd="sng">
                      <a:noFill/>
                      <a:prstDash val="solid"/>
                    </a:lnTlToBr>
                    <a:lnBlToTr w="12700" cmpd="sng">
                      <a:noFill/>
                      <a:prstDash val="solid"/>
                    </a:lnBlToTr>
                    <a:solidFill>
                      <a:srgbClr val="E8F6F5"/>
                    </a:solidFill>
                  </a:tcPr>
                </a:tc>
                <a:extLst>
                  <a:ext uri="{0D108BD9-81ED-4DB2-BD59-A6C34878D82A}">
                    <a16:rowId xmlns:a16="http://schemas.microsoft.com/office/drawing/2014/main" val="2768704709"/>
                  </a:ext>
                </a:extLst>
              </a:tr>
              <a:tr h="279922">
                <a:tc>
                  <a:txBody>
                    <a:bodyPr/>
                    <a:lstStyle/>
                    <a:p>
                      <a:pPr algn="ctr"/>
                      <a:r>
                        <a:rPr lang="nl-NL" sz="700" b="1" dirty="0">
                          <a:ln>
                            <a:noFill/>
                          </a:ln>
                          <a:solidFill>
                            <a:srgbClr val="2C3C8A"/>
                          </a:solidFill>
                          <a:latin typeface="Verdana" panose="020B0604030504040204" pitchFamily="34" charset="0"/>
                          <a:ea typeface="Verdana" panose="020B0604030504040204" pitchFamily="34" charset="0"/>
                          <a:cs typeface="Verdana" panose="020B0604030504040204" pitchFamily="34" charset="0"/>
                        </a:rPr>
                        <a:t>2019</a:t>
                      </a:r>
                    </a:p>
                  </a:txBody>
                  <a:tcPr>
                    <a:lnL w="12700" cap="flat" cmpd="sng" algn="ctr">
                      <a:noFill/>
                      <a:prstDash val="solid"/>
                      <a:round/>
                      <a:headEnd type="none" w="med" len="med"/>
                      <a:tailEnd type="none" w="med" len="med"/>
                    </a:lnL>
                    <a:lnR w="6350" cap="flat" cmpd="sng" algn="ctr">
                      <a:solidFill>
                        <a:srgbClr val="E8F6F5"/>
                      </a:solidFill>
                      <a:prstDash val="solid"/>
                      <a:round/>
                      <a:headEnd type="none" w="med" len="med"/>
                      <a:tailEnd type="none" w="med" len="med"/>
                    </a:lnR>
                    <a:lnT w="12700" cap="flat" cmpd="sng" algn="ctr">
                      <a:solidFill>
                        <a:srgbClr val="8BD2CE"/>
                      </a:solidFill>
                      <a:prstDash val="solid"/>
                      <a:round/>
                      <a:headEnd type="none" w="med" len="med"/>
                      <a:tailEnd type="none" w="med" len="med"/>
                    </a:lnT>
                    <a:lnB w="12700" cap="flat" cmpd="sng" algn="ctr">
                      <a:solidFill>
                        <a:srgbClr val="8BD2CE"/>
                      </a:solidFill>
                      <a:prstDash val="solid"/>
                      <a:round/>
                      <a:headEnd type="none" w="med" len="med"/>
                      <a:tailEnd type="none" w="med" len="med"/>
                    </a:lnB>
                    <a:lnTlToBr w="12700" cmpd="sng">
                      <a:noFill/>
                      <a:prstDash val="solid"/>
                    </a:lnTlToBr>
                    <a:lnBlToTr w="12700" cmpd="sng">
                      <a:noFill/>
                      <a:prstDash val="solid"/>
                    </a:lnBlToTr>
                    <a:solidFill>
                      <a:srgbClr val="E8F6F5"/>
                    </a:solidFill>
                  </a:tcPr>
                </a:tc>
                <a:tc>
                  <a:txBody>
                    <a:bodyPr/>
                    <a:lstStyle/>
                    <a:p>
                      <a:pPr algn="ctr"/>
                      <a:r>
                        <a:rPr lang="nl-NL" sz="700" b="1" dirty="0">
                          <a:ln>
                            <a:noFill/>
                          </a:ln>
                          <a:solidFill>
                            <a:srgbClr val="C2007B"/>
                          </a:solidFill>
                          <a:latin typeface="Verdana" panose="020B0604030504040204" pitchFamily="34" charset="0"/>
                          <a:ea typeface="Verdana" panose="020B0604030504040204" pitchFamily="34" charset="0"/>
                          <a:cs typeface="Verdana" panose="020B0604030504040204" pitchFamily="34" charset="0"/>
                        </a:rPr>
                        <a:t>372,5</a:t>
                      </a:r>
                    </a:p>
                  </a:txBody>
                  <a:tcPr>
                    <a:lnL w="6350" cap="flat" cmpd="sng" algn="ctr">
                      <a:solidFill>
                        <a:srgbClr val="E8F6F5"/>
                      </a:solidFill>
                      <a:prstDash val="solid"/>
                      <a:round/>
                      <a:headEnd type="none" w="med" len="med"/>
                      <a:tailEnd type="none" w="med" len="med"/>
                    </a:lnL>
                    <a:lnR w="6350" cap="flat" cmpd="sng" algn="ctr">
                      <a:solidFill>
                        <a:srgbClr val="E8F6F5"/>
                      </a:solidFill>
                      <a:prstDash val="solid"/>
                      <a:round/>
                      <a:headEnd type="none" w="med" len="med"/>
                      <a:tailEnd type="none" w="med" len="med"/>
                    </a:lnR>
                    <a:lnT w="12700" cap="flat" cmpd="sng" algn="ctr">
                      <a:solidFill>
                        <a:srgbClr val="8BD2CE"/>
                      </a:solidFill>
                      <a:prstDash val="solid"/>
                      <a:round/>
                      <a:headEnd type="none" w="med" len="med"/>
                      <a:tailEnd type="none" w="med" len="med"/>
                    </a:lnT>
                    <a:lnB w="12700" cap="flat" cmpd="sng" algn="ctr">
                      <a:solidFill>
                        <a:srgbClr val="8BD2CE"/>
                      </a:solidFill>
                      <a:prstDash val="solid"/>
                      <a:round/>
                      <a:headEnd type="none" w="med" len="med"/>
                      <a:tailEnd type="none" w="med" len="med"/>
                    </a:lnB>
                    <a:lnTlToBr w="12700" cmpd="sng">
                      <a:noFill/>
                      <a:prstDash val="solid"/>
                    </a:lnTlToBr>
                    <a:lnBlToTr w="12700" cmpd="sng">
                      <a:noFill/>
                      <a:prstDash val="solid"/>
                    </a:lnBlToTr>
                    <a:solidFill>
                      <a:srgbClr val="E8F6F5"/>
                    </a:solidFill>
                  </a:tcPr>
                </a:tc>
                <a:tc>
                  <a:txBody>
                    <a:bodyPr/>
                    <a:lstStyle/>
                    <a:p>
                      <a:pPr algn="ctr"/>
                      <a:r>
                        <a:rPr lang="nl-NL" sz="700" dirty="0">
                          <a:ln>
                            <a:noFill/>
                          </a:ln>
                          <a:solidFill>
                            <a:srgbClr val="2C3C8A"/>
                          </a:solidFill>
                          <a:latin typeface="Verdana" panose="020B0604030504040204" pitchFamily="34" charset="0"/>
                          <a:ea typeface="Verdana" panose="020B0604030504040204" pitchFamily="34" charset="0"/>
                          <a:cs typeface="Verdana" panose="020B0604030504040204" pitchFamily="34" charset="0"/>
                        </a:rPr>
                        <a:t>5,8 %</a:t>
                      </a:r>
                    </a:p>
                  </a:txBody>
                  <a:tcPr>
                    <a:lnL w="6350" cap="flat" cmpd="sng" algn="ctr">
                      <a:solidFill>
                        <a:srgbClr val="E8F6F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8BD2CE"/>
                      </a:solidFill>
                      <a:prstDash val="solid"/>
                      <a:round/>
                      <a:headEnd type="none" w="med" len="med"/>
                      <a:tailEnd type="none" w="med" len="med"/>
                    </a:lnT>
                    <a:lnB w="12700" cap="flat" cmpd="sng" algn="ctr">
                      <a:solidFill>
                        <a:srgbClr val="8BD2CE"/>
                      </a:solidFill>
                      <a:prstDash val="solid"/>
                      <a:round/>
                      <a:headEnd type="none" w="med" len="med"/>
                      <a:tailEnd type="none" w="med" len="med"/>
                    </a:lnB>
                    <a:lnTlToBr w="12700" cmpd="sng">
                      <a:noFill/>
                      <a:prstDash val="solid"/>
                    </a:lnTlToBr>
                    <a:lnBlToTr w="12700" cmpd="sng">
                      <a:noFill/>
                      <a:prstDash val="solid"/>
                    </a:lnBlToTr>
                    <a:solidFill>
                      <a:srgbClr val="E8F6F5"/>
                    </a:solidFill>
                  </a:tcPr>
                </a:tc>
                <a:extLst>
                  <a:ext uri="{0D108BD9-81ED-4DB2-BD59-A6C34878D82A}">
                    <a16:rowId xmlns:a16="http://schemas.microsoft.com/office/drawing/2014/main" val="1076000203"/>
                  </a:ext>
                </a:extLst>
              </a:tr>
              <a:tr h="279922">
                <a:tc>
                  <a:txBody>
                    <a:bodyPr/>
                    <a:lstStyle/>
                    <a:p>
                      <a:pPr algn="ctr"/>
                      <a:r>
                        <a:rPr lang="nl-NL" sz="700" b="1" dirty="0">
                          <a:ln>
                            <a:noFill/>
                          </a:ln>
                          <a:solidFill>
                            <a:srgbClr val="2C3C8A"/>
                          </a:solidFill>
                          <a:latin typeface="Verdana" panose="020B0604030504040204" pitchFamily="34" charset="0"/>
                          <a:ea typeface="Verdana" panose="020B0604030504040204" pitchFamily="34" charset="0"/>
                          <a:cs typeface="Verdana" panose="020B0604030504040204" pitchFamily="34" charset="0"/>
                        </a:rPr>
                        <a:t>2020</a:t>
                      </a:r>
                    </a:p>
                  </a:txBody>
                  <a:tcPr>
                    <a:lnL w="12700" cap="flat" cmpd="sng" algn="ctr">
                      <a:noFill/>
                      <a:prstDash val="solid"/>
                      <a:round/>
                      <a:headEnd type="none" w="med" len="med"/>
                      <a:tailEnd type="none" w="med" len="med"/>
                    </a:lnL>
                    <a:lnR w="12700" cap="flat" cmpd="sng" algn="ctr">
                      <a:solidFill>
                        <a:srgbClr val="E8F6F5"/>
                      </a:solidFill>
                      <a:prstDash val="solid"/>
                      <a:round/>
                      <a:headEnd type="none" w="med" len="med"/>
                      <a:tailEnd type="none" w="med" len="med"/>
                    </a:lnR>
                    <a:lnT w="12700" cap="flat" cmpd="sng" algn="ctr">
                      <a:solidFill>
                        <a:srgbClr val="8BD2CE"/>
                      </a:solidFill>
                      <a:prstDash val="solid"/>
                      <a:round/>
                      <a:headEnd type="none" w="med" len="med"/>
                      <a:tailEnd type="none" w="med" len="med"/>
                    </a:lnT>
                    <a:lnB w="12700" cap="flat" cmpd="sng" algn="ctr">
                      <a:solidFill>
                        <a:srgbClr val="8BD2CE"/>
                      </a:solidFill>
                      <a:prstDash val="solid"/>
                      <a:round/>
                      <a:headEnd type="none" w="med" len="med"/>
                      <a:tailEnd type="none" w="med" len="med"/>
                    </a:lnB>
                    <a:lnTlToBr w="12700" cmpd="sng">
                      <a:noFill/>
                      <a:prstDash val="solid"/>
                    </a:lnTlToBr>
                    <a:lnBlToTr w="12700" cmpd="sng">
                      <a:noFill/>
                      <a:prstDash val="solid"/>
                    </a:lnBlToTr>
                    <a:solidFill>
                      <a:srgbClr val="E8F6F5"/>
                    </a:solidFill>
                  </a:tcPr>
                </a:tc>
                <a:tc>
                  <a:txBody>
                    <a:bodyPr/>
                    <a:lstStyle/>
                    <a:p>
                      <a:pPr algn="ctr"/>
                      <a:r>
                        <a:rPr lang="nl-NL" sz="700" b="1" dirty="0">
                          <a:ln>
                            <a:noFill/>
                          </a:ln>
                          <a:solidFill>
                            <a:srgbClr val="C2007B"/>
                          </a:solidFill>
                          <a:latin typeface="Verdana" panose="020B0604030504040204" pitchFamily="34" charset="0"/>
                          <a:ea typeface="Verdana" panose="020B0604030504040204" pitchFamily="34" charset="0"/>
                          <a:cs typeface="Verdana" panose="020B0604030504040204" pitchFamily="34" charset="0"/>
                        </a:rPr>
                        <a:t>388,0</a:t>
                      </a:r>
                    </a:p>
                  </a:txBody>
                  <a:tcPr>
                    <a:lnL w="12700" cap="flat" cmpd="sng" algn="ctr">
                      <a:solidFill>
                        <a:srgbClr val="E8F6F5"/>
                      </a:solidFill>
                      <a:prstDash val="solid"/>
                      <a:round/>
                      <a:headEnd type="none" w="med" len="med"/>
                      <a:tailEnd type="none" w="med" len="med"/>
                    </a:lnL>
                    <a:lnR w="6350" cap="flat" cmpd="sng" algn="ctr">
                      <a:solidFill>
                        <a:srgbClr val="E8F6F5"/>
                      </a:solidFill>
                      <a:prstDash val="solid"/>
                      <a:round/>
                      <a:headEnd type="none" w="med" len="med"/>
                      <a:tailEnd type="none" w="med" len="med"/>
                    </a:lnR>
                    <a:lnT w="12700" cap="flat" cmpd="sng" algn="ctr">
                      <a:solidFill>
                        <a:srgbClr val="8BD2CE"/>
                      </a:solidFill>
                      <a:prstDash val="solid"/>
                      <a:round/>
                      <a:headEnd type="none" w="med" len="med"/>
                      <a:tailEnd type="none" w="med" len="med"/>
                    </a:lnT>
                    <a:lnB w="12700" cap="flat" cmpd="sng" algn="ctr">
                      <a:solidFill>
                        <a:srgbClr val="8BD2CE"/>
                      </a:solidFill>
                      <a:prstDash val="solid"/>
                      <a:round/>
                      <a:headEnd type="none" w="med" len="med"/>
                      <a:tailEnd type="none" w="med" len="med"/>
                    </a:lnB>
                    <a:lnTlToBr w="12700" cmpd="sng">
                      <a:noFill/>
                      <a:prstDash val="solid"/>
                    </a:lnTlToBr>
                    <a:lnBlToTr w="12700" cmpd="sng">
                      <a:noFill/>
                      <a:prstDash val="solid"/>
                    </a:lnBlToTr>
                    <a:solidFill>
                      <a:srgbClr val="E8F6F5"/>
                    </a:solidFill>
                  </a:tcPr>
                </a:tc>
                <a:tc>
                  <a:txBody>
                    <a:bodyPr/>
                    <a:lstStyle/>
                    <a:p>
                      <a:pPr algn="ctr"/>
                      <a:r>
                        <a:rPr lang="nl-NL" sz="700" dirty="0">
                          <a:ln>
                            <a:noFill/>
                          </a:ln>
                          <a:solidFill>
                            <a:srgbClr val="2C3C8A"/>
                          </a:solidFill>
                          <a:latin typeface="Verdana" panose="020B0604030504040204" pitchFamily="34" charset="0"/>
                          <a:ea typeface="Verdana" panose="020B0604030504040204" pitchFamily="34" charset="0"/>
                          <a:cs typeface="Verdana" panose="020B0604030504040204" pitchFamily="34" charset="0"/>
                        </a:rPr>
                        <a:t>10,2 %</a:t>
                      </a:r>
                    </a:p>
                  </a:txBody>
                  <a:tcPr>
                    <a:lnL w="6350" cap="flat" cmpd="sng" algn="ctr">
                      <a:solidFill>
                        <a:srgbClr val="E8F6F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8BD2CE"/>
                      </a:solidFill>
                      <a:prstDash val="solid"/>
                      <a:round/>
                      <a:headEnd type="none" w="med" len="med"/>
                      <a:tailEnd type="none" w="med" len="med"/>
                    </a:lnT>
                    <a:lnB w="12700" cap="flat" cmpd="sng" algn="ctr">
                      <a:solidFill>
                        <a:srgbClr val="8BD2CE"/>
                      </a:solidFill>
                      <a:prstDash val="solid"/>
                      <a:round/>
                      <a:headEnd type="none" w="med" len="med"/>
                      <a:tailEnd type="none" w="med" len="med"/>
                    </a:lnB>
                    <a:lnTlToBr w="12700" cmpd="sng">
                      <a:noFill/>
                      <a:prstDash val="solid"/>
                    </a:lnTlToBr>
                    <a:lnBlToTr w="12700" cmpd="sng">
                      <a:noFill/>
                      <a:prstDash val="solid"/>
                    </a:lnBlToTr>
                    <a:solidFill>
                      <a:srgbClr val="E8F6F5"/>
                    </a:solidFill>
                  </a:tcPr>
                </a:tc>
                <a:extLst>
                  <a:ext uri="{0D108BD9-81ED-4DB2-BD59-A6C34878D82A}">
                    <a16:rowId xmlns:a16="http://schemas.microsoft.com/office/drawing/2014/main" val="1423742392"/>
                  </a:ext>
                </a:extLst>
              </a:tr>
              <a:tr h="279922">
                <a:tc>
                  <a:txBody>
                    <a:bodyPr/>
                    <a:lstStyle/>
                    <a:p>
                      <a:pPr algn="l"/>
                      <a:r>
                        <a:rPr lang="nl-NL" sz="700" b="1" dirty="0">
                          <a:ln>
                            <a:noFill/>
                          </a:ln>
                          <a:solidFill>
                            <a:srgbClr val="2C3C8A"/>
                          </a:solidFill>
                          <a:latin typeface="Verdana" panose="020B0604030504040204" pitchFamily="34" charset="0"/>
                          <a:ea typeface="Verdana" panose="020B0604030504040204" pitchFamily="34" charset="0"/>
                          <a:cs typeface="Verdana" panose="020B0604030504040204" pitchFamily="34" charset="0"/>
                        </a:rPr>
                        <a:t>  2021</a:t>
                      </a:r>
                    </a:p>
                  </a:txBody>
                  <a:tcPr>
                    <a:lnL w="12700" cap="flat" cmpd="sng" algn="ctr">
                      <a:noFill/>
                      <a:prstDash val="solid"/>
                      <a:round/>
                      <a:headEnd type="none" w="med" len="med"/>
                      <a:tailEnd type="none" w="med" len="med"/>
                    </a:lnL>
                    <a:lnR w="12700" cap="flat" cmpd="sng" algn="ctr">
                      <a:solidFill>
                        <a:srgbClr val="E8F6F5"/>
                      </a:solidFill>
                      <a:prstDash val="solid"/>
                      <a:round/>
                      <a:headEnd type="none" w="med" len="med"/>
                      <a:tailEnd type="none" w="med" len="med"/>
                    </a:lnR>
                    <a:lnT w="12700" cap="flat" cmpd="sng" algn="ctr">
                      <a:solidFill>
                        <a:srgbClr val="8BD2CE"/>
                      </a:solidFill>
                      <a:prstDash val="solid"/>
                      <a:round/>
                      <a:headEnd type="none" w="med" len="med"/>
                      <a:tailEnd type="none" w="med" len="med"/>
                    </a:lnT>
                    <a:lnB w="12700" cap="flat" cmpd="sng" algn="ctr">
                      <a:solidFill>
                        <a:srgbClr val="8BD2CE"/>
                      </a:solidFill>
                      <a:prstDash val="solid"/>
                      <a:round/>
                      <a:headEnd type="none" w="med" len="med"/>
                      <a:tailEnd type="none" w="med" len="med"/>
                    </a:lnB>
                    <a:lnTlToBr w="12700" cmpd="sng">
                      <a:noFill/>
                      <a:prstDash val="solid"/>
                    </a:lnTlToBr>
                    <a:lnBlToTr w="12700" cmpd="sng">
                      <a:noFill/>
                      <a:prstDash val="solid"/>
                    </a:lnBlToTr>
                    <a:solidFill>
                      <a:srgbClr val="E8F6F5"/>
                    </a:solidFill>
                  </a:tcPr>
                </a:tc>
                <a:tc>
                  <a:txBody>
                    <a:bodyPr/>
                    <a:lstStyle/>
                    <a:p>
                      <a:pPr algn="ctr"/>
                      <a:r>
                        <a:rPr lang="nl-NL" sz="700" b="1" dirty="0">
                          <a:ln>
                            <a:noFill/>
                          </a:ln>
                          <a:solidFill>
                            <a:srgbClr val="C2007B"/>
                          </a:solidFill>
                          <a:latin typeface="Verdana" panose="020B0604030504040204" pitchFamily="34" charset="0"/>
                          <a:ea typeface="Verdana" panose="020B0604030504040204" pitchFamily="34" charset="0"/>
                          <a:cs typeface="Verdana" panose="020B0604030504040204" pitchFamily="34" charset="0"/>
                        </a:rPr>
                        <a:t>374,2</a:t>
                      </a:r>
                    </a:p>
                  </a:txBody>
                  <a:tcPr>
                    <a:lnL w="12700" cap="flat" cmpd="sng" algn="ctr">
                      <a:solidFill>
                        <a:srgbClr val="E8F6F5"/>
                      </a:solidFill>
                      <a:prstDash val="solid"/>
                      <a:round/>
                      <a:headEnd type="none" w="med" len="med"/>
                      <a:tailEnd type="none" w="med" len="med"/>
                    </a:lnL>
                    <a:lnR w="6350" cap="flat" cmpd="sng" algn="ctr">
                      <a:solidFill>
                        <a:srgbClr val="E8F6F5"/>
                      </a:solidFill>
                      <a:prstDash val="solid"/>
                      <a:round/>
                      <a:headEnd type="none" w="med" len="med"/>
                      <a:tailEnd type="none" w="med" len="med"/>
                    </a:lnR>
                    <a:lnT w="12700" cap="flat" cmpd="sng" algn="ctr">
                      <a:solidFill>
                        <a:srgbClr val="8BD2CE"/>
                      </a:solidFill>
                      <a:prstDash val="solid"/>
                      <a:round/>
                      <a:headEnd type="none" w="med" len="med"/>
                      <a:tailEnd type="none" w="med" len="med"/>
                    </a:lnT>
                    <a:lnB w="12700" cap="flat" cmpd="sng" algn="ctr">
                      <a:solidFill>
                        <a:srgbClr val="8BD2CE"/>
                      </a:solidFill>
                      <a:prstDash val="solid"/>
                      <a:round/>
                      <a:headEnd type="none" w="med" len="med"/>
                      <a:tailEnd type="none" w="med" len="med"/>
                    </a:lnB>
                    <a:lnTlToBr w="12700" cmpd="sng">
                      <a:noFill/>
                      <a:prstDash val="solid"/>
                    </a:lnTlToBr>
                    <a:lnBlToTr w="12700" cmpd="sng">
                      <a:noFill/>
                      <a:prstDash val="solid"/>
                    </a:lnBlToTr>
                    <a:solidFill>
                      <a:srgbClr val="E8F6F5"/>
                    </a:solidFill>
                  </a:tcPr>
                </a:tc>
                <a:tc>
                  <a:txBody>
                    <a:bodyPr/>
                    <a:lstStyle/>
                    <a:p>
                      <a:pPr algn="ctr"/>
                      <a:r>
                        <a:rPr lang="nl-NL" sz="700" dirty="0">
                          <a:ln>
                            <a:noFill/>
                          </a:ln>
                          <a:solidFill>
                            <a:srgbClr val="2C3C8A"/>
                          </a:solidFill>
                          <a:latin typeface="Verdana" panose="020B0604030504040204" pitchFamily="34" charset="0"/>
                          <a:ea typeface="Verdana" panose="020B0604030504040204" pitchFamily="34" charset="0"/>
                          <a:cs typeface="Verdana" panose="020B0604030504040204" pitchFamily="34" charset="0"/>
                        </a:rPr>
                        <a:t>6,3 %</a:t>
                      </a:r>
                    </a:p>
                  </a:txBody>
                  <a:tcPr>
                    <a:lnL w="6350" cap="flat" cmpd="sng" algn="ctr">
                      <a:solidFill>
                        <a:srgbClr val="E8F6F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8BD2CE"/>
                      </a:solidFill>
                      <a:prstDash val="solid"/>
                      <a:round/>
                      <a:headEnd type="none" w="med" len="med"/>
                      <a:tailEnd type="none" w="med" len="med"/>
                    </a:lnT>
                    <a:lnB w="12700" cap="flat" cmpd="sng" algn="ctr">
                      <a:solidFill>
                        <a:srgbClr val="8BD2CE"/>
                      </a:solidFill>
                      <a:prstDash val="solid"/>
                      <a:round/>
                      <a:headEnd type="none" w="med" len="med"/>
                      <a:tailEnd type="none" w="med" len="med"/>
                    </a:lnB>
                    <a:lnTlToBr w="12700" cmpd="sng">
                      <a:noFill/>
                      <a:prstDash val="solid"/>
                    </a:lnTlToBr>
                    <a:lnBlToTr w="12700" cmpd="sng">
                      <a:noFill/>
                      <a:prstDash val="solid"/>
                    </a:lnBlToTr>
                    <a:solidFill>
                      <a:srgbClr val="E8F6F5"/>
                    </a:solidFill>
                  </a:tcPr>
                </a:tc>
                <a:extLst>
                  <a:ext uri="{0D108BD9-81ED-4DB2-BD59-A6C34878D82A}">
                    <a16:rowId xmlns:a16="http://schemas.microsoft.com/office/drawing/2014/main" val="4237163220"/>
                  </a:ext>
                </a:extLst>
              </a:tr>
              <a:tr h="280800">
                <a:tc>
                  <a:txBody>
                    <a:bodyPr/>
                    <a:lstStyle/>
                    <a:p>
                      <a:pPr algn="ctr"/>
                      <a:r>
                        <a:rPr lang="nl-NL" sz="700" b="1" dirty="0">
                          <a:ln>
                            <a:noFill/>
                          </a:ln>
                          <a:solidFill>
                            <a:srgbClr val="2C3C8A"/>
                          </a:solidFill>
                          <a:latin typeface="Verdana" panose="020B0604030504040204" pitchFamily="34" charset="0"/>
                          <a:ea typeface="Verdana" panose="020B0604030504040204" pitchFamily="34" charset="0"/>
                          <a:cs typeface="Verdana" panose="020B0604030504040204" pitchFamily="34" charset="0"/>
                        </a:rPr>
                        <a:t>2022</a:t>
                      </a:r>
                    </a:p>
                  </a:txBody>
                  <a:tcPr>
                    <a:lnL w="12700" cap="flat" cmpd="sng" algn="ctr">
                      <a:noFill/>
                      <a:prstDash val="solid"/>
                      <a:round/>
                      <a:headEnd type="none" w="med" len="med"/>
                      <a:tailEnd type="none" w="med" len="med"/>
                    </a:lnL>
                    <a:lnR w="12700" cap="flat" cmpd="sng" algn="ctr">
                      <a:solidFill>
                        <a:srgbClr val="E8F6F5"/>
                      </a:solidFill>
                      <a:prstDash val="solid"/>
                      <a:round/>
                      <a:headEnd type="none" w="med" len="med"/>
                      <a:tailEnd type="none" w="med" len="med"/>
                    </a:lnR>
                    <a:lnT w="12700" cap="flat" cmpd="sng" algn="ctr">
                      <a:solidFill>
                        <a:srgbClr val="8BD2CE"/>
                      </a:solidFill>
                      <a:prstDash val="solid"/>
                      <a:round/>
                      <a:headEnd type="none" w="med" len="med"/>
                      <a:tailEnd type="none" w="med" len="med"/>
                    </a:lnT>
                    <a:lnB w="12700" cap="flat" cmpd="sng" algn="ctr">
                      <a:solidFill>
                        <a:srgbClr val="8BD2CE"/>
                      </a:solidFill>
                      <a:prstDash val="solid"/>
                      <a:round/>
                      <a:headEnd type="none" w="med" len="med"/>
                      <a:tailEnd type="none" w="med" len="med"/>
                    </a:lnB>
                    <a:lnTlToBr w="12700" cmpd="sng">
                      <a:noFill/>
                      <a:prstDash val="solid"/>
                    </a:lnTlToBr>
                    <a:lnBlToTr w="12700" cmpd="sng">
                      <a:noFill/>
                      <a:prstDash val="solid"/>
                    </a:lnBlToTr>
                    <a:solidFill>
                      <a:srgbClr val="E8F6F5"/>
                    </a:solidFill>
                  </a:tcPr>
                </a:tc>
                <a:tc>
                  <a:txBody>
                    <a:bodyPr/>
                    <a:lstStyle/>
                    <a:p>
                      <a:pPr algn="ctr"/>
                      <a:r>
                        <a:rPr lang="nl-NL" sz="700" b="1" dirty="0">
                          <a:ln>
                            <a:noFill/>
                          </a:ln>
                          <a:solidFill>
                            <a:srgbClr val="C2007B"/>
                          </a:solidFill>
                          <a:latin typeface="Verdana" panose="020B0604030504040204" pitchFamily="34" charset="0"/>
                          <a:ea typeface="Verdana" panose="020B0604030504040204" pitchFamily="34" charset="0"/>
                          <a:cs typeface="Verdana" panose="020B0604030504040204" pitchFamily="34" charset="0"/>
                        </a:rPr>
                        <a:t>372,1</a:t>
                      </a:r>
                    </a:p>
                  </a:txBody>
                  <a:tcPr>
                    <a:lnL w="12700" cap="flat" cmpd="sng" algn="ctr">
                      <a:solidFill>
                        <a:srgbClr val="E8F6F5"/>
                      </a:solidFill>
                      <a:prstDash val="solid"/>
                      <a:round/>
                      <a:headEnd type="none" w="med" len="med"/>
                      <a:tailEnd type="none" w="med" len="med"/>
                    </a:lnL>
                    <a:lnR w="6350" cap="flat" cmpd="sng" algn="ctr">
                      <a:solidFill>
                        <a:srgbClr val="E8F6F5"/>
                      </a:solidFill>
                      <a:prstDash val="solid"/>
                      <a:round/>
                      <a:headEnd type="none" w="med" len="med"/>
                      <a:tailEnd type="none" w="med" len="med"/>
                    </a:lnR>
                    <a:lnT w="12700" cap="flat" cmpd="sng" algn="ctr">
                      <a:solidFill>
                        <a:srgbClr val="8BD2CE"/>
                      </a:solidFill>
                      <a:prstDash val="solid"/>
                      <a:round/>
                      <a:headEnd type="none" w="med" len="med"/>
                      <a:tailEnd type="none" w="med" len="med"/>
                    </a:lnT>
                    <a:lnB w="12700" cap="flat" cmpd="sng" algn="ctr">
                      <a:solidFill>
                        <a:srgbClr val="8BD2CE"/>
                      </a:solidFill>
                      <a:prstDash val="solid"/>
                      <a:round/>
                      <a:headEnd type="none" w="med" len="med"/>
                      <a:tailEnd type="none" w="med" len="med"/>
                    </a:lnB>
                    <a:lnTlToBr w="12700" cmpd="sng">
                      <a:noFill/>
                      <a:prstDash val="solid"/>
                    </a:lnTlToBr>
                    <a:lnBlToTr w="12700" cmpd="sng">
                      <a:noFill/>
                      <a:prstDash val="solid"/>
                    </a:lnBlToTr>
                    <a:solidFill>
                      <a:srgbClr val="E8F6F5"/>
                    </a:solidFill>
                  </a:tcPr>
                </a:tc>
                <a:tc>
                  <a:txBody>
                    <a:bodyPr/>
                    <a:lstStyle/>
                    <a:p>
                      <a:pPr algn="ctr"/>
                      <a:r>
                        <a:rPr lang="nl-NL" sz="700" dirty="0">
                          <a:ln>
                            <a:noFill/>
                          </a:ln>
                          <a:solidFill>
                            <a:srgbClr val="2C3C8A"/>
                          </a:solidFill>
                          <a:latin typeface="Verdana" panose="020B0604030504040204" pitchFamily="34" charset="0"/>
                          <a:ea typeface="Verdana" panose="020B0604030504040204" pitchFamily="34" charset="0"/>
                          <a:cs typeface="Verdana" panose="020B0604030504040204" pitchFamily="34" charset="0"/>
                        </a:rPr>
                        <a:t>5,7 %</a:t>
                      </a:r>
                    </a:p>
                  </a:txBody>
                  <a:tcPr>
                    <a:lnL w="6350" cap="flat" cmpd="sng" algn="ctr">
                      <a:solidFill>
                        <a:srgbClr val="E8F6F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8BD2CE"/>
                      </a:solidFill>
                      <a:prstDash val="solid"/>
                      <a:round/>
                      <a:headEnd type="none" w="med" len="med"/>
                      <a:tailEnd type="none" w="med" len="med"/>
                    </a:lnT>
                    <a:lnB w="12700" cap="flat" cmpd="sng" algn="ctr">
                      <a:solidFill>
                        <a:srgbClr val="8BD2CE"/>
                      </a:solidFill>
                      <a:prstDash val="solid"/>
                      <a:round/>
                      <a:headEnd type="none" w="med" len="med"/>
                      <a:tailEnd type="none" w="med" len="med"/>
                    </a:lnB>
                    <a:lnTlToBr w="12700" cmpd="sng">
                      <a:noFill/>
                      <a:prstDash val="solid"/>
                    </a:lnTlToBr>
                    <a:lnBlToTr w="12700" cmpd="sng">
                      <a:noFill/>
                      <a:prstDash val="solid"/>
                    </a:lnBlToTr>
                    <a:solidFill>
                      <a:srgbClr val="E8F6F5"/>
                    </a:solidFill>
                  </a:tcPr>
                </a:tc>
                <a:extLst>
                  <a:ext uri="{0D108BD9-81ED-4DB2-BD59-A6C34878D82A}">
                    <a16:rowId xmlns:a16="http://schemas.microsoft.com/office/drawing/2014/main" val="2200003"/>
                  </a:ext>
                </a:extLst>
              </a:tr>
              <a:tr h="280800">
                <a:tc>
                  <a:txBody>
                    <a:bodyPr/>
                    <a:lstStyle/>
                    <a:p>
                      <a:pPr algn="ctr"/>
                      <a:r>
                        <a:rPr lang="nl-NL" sz="700" b="1" dirty="0">
                          <a:ln>
                            <a:noFill/>
                          </a:ln>
                          <a:solidFill>
                            <a:srgbClr val="2C3C8A"/>
                          </a:solidFill>
                          <a:latin typeface="Verdana" panose="020B0604030504040204" pitchFamily="34" charset="0"/>
                          <a:ea typeface="Verdana" panose="020B0604030504040204" pitchFamily="34" charset="0"/>
                          <a:cs typeface="Verdana" panose="020B0604030504040204" pitchFamily="34" charset="0"/>
                        </a:rPr>
                        <a:t> 2023</a:t>
                      </a:r>
                    </a:p>
                  </a:txBody>
                  <a:tcPr>
                    <a:lnL w="12700" cap="flat" cmpd="sng" algn="ctr">
                      <a:noFill/>
                      <a:prstDash val="solid"/>
                      <a:round/>
                      <a:headEnd type="none" w="med" len="med"/>
                      <a:tailEnd type="none" w="med" len="med"/>
                    </a:lnL>
                    <a:lnR w="12700" cap="flat" cmpd="sng" algn="ctr">
                      <a:solidFill>
                        <a:srgbClr val="E8F6F5"/>
                      </a:solidFill>
                      <a:prstDash val="solid"/>
                      <a:round/>
                      <a:headEnd type="none" w="med" len="med"/>
                      <a:tailEnd type="none" w="med" len="med"/>
                    </a:lnR>
                    <a:lnT w="12700" cap="flat" cmpd="sng" algn="ctr">
                      <a:solidFill>
                        <a:srgbClr val="8BD2CE"/>
                      </a:solidFill>
                      <a:prstDash val="solid"/>
                      <a:round/>
                      <a:headEnd type="none" w="med" len="med"/>
                      <a:tailEnd type="none" w="med" len="med"/>
                    </a:lnT>
                    <a:lnB w="12700" cap="flat" cmpd="sng" algn="ctr">
                      <a:solidFill>
                        <a:srgbClr val="8BD2CE"/>
                      </a:solidFill>
                      <a:prstDash val="solid"/>
                      <a:round/>
                      <a:headEnd type="none" w="med" len="med"/>
                      <a:tailEnd type="none" w="med" len="med"/>
                    </a:lnB>
                    <a:lnTlToBr w="12700" cmpd="sng">
                      <a:noFill/>
                      <a:prstDash val="solid"/>
                    </a:lnTlToBr>
                    <a:lnBlToTr w="12700" cmpd="sng">
                      <a:noFill/>
                      <a:prstDash val="solid"/>
                    </a:lnBlToTr>
                    <a:solidFill>
                      <a:srgbClr val="E8F6F5"/>
                    </a:solidFill>
                  </a:tcPr>
                </a:tc>
                <a:tc>
                  <a:txBody>
                    <a:bodyPr/>
                    <a:lstStyle/>
                    <a:p>
                      <a:pPr algn="ctr"/>
                      <a:r>
                        <a:rPr lang="nl-NL" sz="700" b="1" dirty="0">
                          <a:ln>
                            <a:noFill/>
                          </a:ln>
                          <a:solidFill>
                            <a:srgbClr val="C2007B"/>
                          </a:solidFill>
                          <a:latin typeface="Verdana" panose="020B0604030504040204" pitchFamily="34" charset="0"/>
                          <a:ea typeface="Verdana" panose="020B0604030504040204" pitchFamily="34" charset="0"/>
                          <a:cs typeface="Verdana" panose="020B0604030504040204" pitchFamily="34" charset="0"/>
                        </a:rPr>
                        <a:t> 364,8</a:t>
                      </a:r>
                    </a:p>
                  </a:txBody>
                  <a:tcPr>
                    <a:lnL w="12700" cap="flat" cmpd="sng" algn="ctr">
                      <a:solidFill>
                        <a:srgbClr val="E8F6F5"/>
                      </a:solidFill>
                      <a:prstDash val="solid"/>
                      <a:round/>
                      <a:headEnd type="none" w="med" len="med"/>
                      <a:tailEnd type="none" w="med" len="med"/>
                    </a:lnL>
                    <a:lnR w="6350" cap="flat" cmpd="sng" algn="ctr">
                      <a:solidFill>
                        <a:srgbClr val="E8F6F5"/>
                      </a:solidFill>
                      <a:prstDash val="solid"/>
                      <a:round/>
                      <a:headEnd type="none" w="med" len="med"/>
                      <a:tailEnd type="none" w="med" len="med"/>
                    </a:lnR>
                    <a:lnT w="12700" cap="flat" cmpd="sng" algn="ctr">
                      <a:solidFill>
                        <a:srgbClr val="8BD2CE"/>
                      </a:solidFill>
                      <a:prstDash val="solid"/>
                      <a:round/>
                      <a:headEnd type="none" w="med" len="med"/>
                      <a:tailEnd type="none" w="med" len="med"/>
                    </a:lnT>
                    <a:lnB w="12700" cap="flat" cmpd="sng" algn="ctr">
                      <a:solidFill>
                        <a:srgbClr val="8BD2CE"/>
                      </a:solidFill>
                      <a:prstDash val="solid"/>
                      <a:round/>
                      <a:headEnd type="none" w="med" len="med"/>
                      <a:tailEnd type="none" w="med" len="med"/>
                    </a:lnB>
                    <a:lnTlToBr w="12700" cmpd="sng">
                      <a:noFill/>
                      <a:prstDash val="solid"/>
                    </a:lnTlToBr>
                    <a:lnBlToTr w="12700" cmpd="sng">
                      <a:noFill/>
                      <a:prstDash val="solid"/>
                    </a:lnBlToTr>
                    <a:solidFill>
                      <a:srgbClr val="E8F6F5"/>
                    </a:solidFill>
                  </a:tcPr>
                </a:tc>
                <a:tc>
                  <a:txBody>
                    <a:bodyPr/>
                    <a:lstStyle/>
                    <a:p>
                      <a:pPr algn="ctr"/>
                      <a:r>
                        <a:rPr lang="nl-NL" sz="700" dirty="0">
                          <a:ln>
                            <a:noFill/>
                          </a:ln>
                          <a:solidFill>
                            <a:srgbClr val="2C3C8A"/>
                          </a:solidFill>
                          <a:latin typeface="Verdana" panose="020B0604030504040204" pitchFamily="34" charset="0"/>
                          <a:ea typeface="Verdana" panose="020B0604030504040204" pitchFamily="34" charset="0"/>
                          <a:cs typeface="Verdana" panose="020B0604030504040204" pitchFamily="34" charset="0"/>
                        </a:rPr>
                        <a:t> 3,6 %</a:t>
                      </a:r>
                    </a:p>
                    <a:p>
                      <a:pPr algn="ctr"/>
                      <a:endParaRPr lang="nl-NL" sz="700" dirty="0">
                        <a:ln>
                          <a:noFill/>
                        </a:ln>
                        <a:solidFill>
                          <a:srgbClr val="2C3C8A"/>
                        </a:solidFill>
                        <a:latin typeface="Verdana" panose="020B0604030504040204" pitchFamily="34" charset="0"/>
                        <a:ea typeface="Verdana" panose="020B0604030504040204" pitchFamily="34" charset="0"/>
                        <a:cs typeface="Verdana" panose="020B0604030504040204" pitchFamily="34" charset="0"/>
                      </a:endParaRPr>
                    </a:p>
                  </a:txBody>
                  <a:tcPr>
                    <a:lnL w="6350" cap="flat" cmpd="sng" algn="ctr">
                      <a:solidFill>
                        <a:srgbClr val="E8F6F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8BD2CE"/>
                      </a:solidFill>
                      <a:prstDash val="solid"/>
                      <a:round/>
                      <a:headEnd type="none" w="med" len="med"/>
                      <a:tailEnd type="none" w="med" len="med"/>
                    </a:lnT>
                    <a:lnB w="12700" cap="flat" cmpd="sng" algn="ctr">
                      <a:solidFill>
                        <a:srgbClr val="8BD2CE"/>
                      </a:solidFill>
                      <a:prstDash val="solid"/>
                      <a:round/>
                      <a:headEnd type="none" w="med" len="med"/>
                      <a:tailEnd type="none" w="med" len="med"/>
                    </a:lnB>
                    <a:lnTlToBr w="12700" cmpd="sng">
                      <a:noFill/>
                      <a:prstDash val="solid"/>
                    </a:lnTlToBr>
                    <a:lnBlToTr w="12700" cmpd="sng">
                      <a:noFill/>
                      <a:prstDash val="solid"/>
                    </a:lnBlToTr>
                    <a:solidFill>
                      <a:srgbClr val="E8F6F5"/>
                    </a:solidFill>
                  </a:tcPr>
                </a:tc>
                <a:extLst>
                  <a:ext uri="{0D108BD9-81ED-4DB2-BD59-A6C34878D82A}">
                    <a16:rowId xmlns:a16="http://schemas.microsoft.com/office/drawing/2014/main" val="1554668161"/>
                  </a:ext>
                </a:extLst>
              </a:tr>
            </a:tbl>
          </a:graphicData>
        </a:graphic>
      </p:graphicFrame>
    </p:spTree>
    <p:extLst>
      <p:ext uri="{BB962C8B-B14F-4D97-AF65-F5344CB8AC3E}">
        <p14:creationId xmlns:p14="http://schemas.microsoft.com/office/powerpoint/2010/main" val="234384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7B4E7546-96EC-DF45-A295-40DE83D4C99A}"/>
              </a:ext>
            </a:extLst>
          </p:cNvPr>
          <p:cNvSpPr txBox="1">
            <a:spLocks/>
          </p:cNvSpPr>
          <p:nvPr/>
        </p:nvSpPr>
        <p:spPr>
          <a:xfrm>
            <a:off x="408735" y="210714"/>
            <a:ext cx="6081872" cy="504000"/>
          </a:xfrm>
          <a:prstGeom prst="rect">
            <a:avLst/>
          </a:prstGeom>
        </p:spPr>
        <p:txBody>
          <a:bodyPr vert="horz" lIns="91440" tIns="45720" rIns="91440" bIns="45720" rtlCol="0" anchor="ctr">
            <a:noAutofit/>
          </a:bodyPr>
          <a:lstStyle>
            <a:lvl1pPr marL="0" algn="l" defTabSz="514350" rtl="0" eaLnBrk="1" latinLnBrk="0" hangingPunct="1">
              <a:lnSpc>
                <a:spcPct val="90000"/>
              </a:lnSpc>
              <a:spcBef>
                <a:spcPct val="0"/>
              </a:spcBef>
              <a:buNone/>
              <a:defRPr lang="nl-NL" sz="2200" b="1" i="0" kern="1200">
                <a:solidFill>
                  <a:srgbClr val="2C3C8B"/>
                </a:solidFill>
                <a:latin typeface="Verdana" panose="020B0604030504040204" pitchFamily="34" charset="0"/>
                <a:ea typeface="Verdana" panose="020B0604030504040204" pitchFamily="34" charset="0"/>
                <a:cs typeface="+mj-cs"/>
              </a:defRPr>
            </a:lvl1pPr>
          </a:lstStyle>
          <a:p>
            <a:pPr marL="0" marR="0" lvl="0" indent="0" algn="l" defTabSz="514350" rtl="0" eaLnBrk="1" fontAlgn="auto" latinLnBrk="0" hangingPunct="1">
              <a:lnSpc>
                <a:spcPct val="90000"/>
              </a:lnSpc>
              <a:spcBef>
                <a:spcPct val="0"/>
              </a:spcBef>
              <a:spcAft>
                <a:spcPts val="0"/>
              </a:spcAft>
              <a:buClrTx/>
              <a:buSzTx/>
              <a:buFontTx/>
              <a:buNone/>
              <a:tabLst/>
              <a:defRPr/>
            </a:pPr>
            <a:r>
              <a:rPr kumimoji="0" lang="nl-NL" sz="2250" b="1" i="0" u="none" strike="noStrike" kern="1200" cap="none" spc="0" normalizeH="0" baseline="0" noProof="0">
                <a:ln>
                  <a:noFill/>
                </a:ln>
                <a:solidFill>
                  <a:srgbClr val="2C3C8B"/>
                </a:solidFill>
                <a:effectLst/>
                <a:uLnTx/>
                <a:uFillTx/>
                <a:latin typeface="Verdana" panose="020B0604030504040204" pitchFamily="34" charset="0"/>
                <a:ea typeface="Verdana" panose="020B0604030504040204" pitchFamily="34" charset="0"/>
                <a:cs typeface="+mj-cs"/>
              </a:rPr>
              <a:t>L</a:t>
            </a:r>
            <a:r>
              <a:rPr kumimoji="0" lang="nl-NL" sz="2250" b="1" i="0" u="none" strike="noStrike" kern="1200" cap="none" spc="0" normalizeH="0" baseline="0" noProof="0" err="1">
                <a:ln>
                  <a:noFill/>
                </a:ln>
                <a:solidFill>
                  <a:srgbClr val="2C3C8B"/>
                </a:solidFill>
                <a:effectLst/>
                <a:uLnTx/>
                <a:uFillTx/>
                <a:latin typeface="Verdana" panose="020B0604030504040204" pitchFamily="34" charset="0"/>
                <a:ea typeface="Verdana" panose="020B0604030504040204" pitchFamily="34" charset="0"/>
                <a:cs typeface="+mj-cs"/>
              </a:rPr>
              <a:t>andelijke</a:t>
            </a:r>
            <a:r>
              <a:rPr kumimoji="0" lang="nl-NL" sz="2250" b="1" i="0" u="none" strike="noStrike" kern="1200" cap="none" spc="0" normalizeH="0" baseline="0" noProof="0">
                <a:ln>
                  <a:noFill/>
                </a:ln>
                <a:solidFill>
                  <a:srgbClr val="2C3C8B"/>
                </a:solidFill>
                <a:effectLst/>
                <a:uLnTx/>
                <a:uFillTx/>
                <a:latin typeface="Verdana" panose="020B0604030504040204" pitchFamily="34" charset="0"/>
                <a:ea typeface="Verdana" panose="020B0604030504040204" pitchFamily="34" charset="0"/>
                <a:cs typeface="+mj-cs"/>
              </a:rPr>
              <a:t> opgave</a:t>
            </a:r>
          </a:p>
        </p:txBody>
      </p:sp>
      <p:pic>
        <p:nvPicPr>
          <p:cNvPr id="11" name="Tijdelijke aanduiding voor inhoud 11">
            <a:extLst>
              <a:ext uri="{FF2B5EF4-FFF2-40B4-BE49-F238E27FC236}">
                <a16:creationId xmlns:a16="http://schemas.microsoft.com/office/drawing/2014/main" id="{AC2EC380-2A19-448D-BF91-8F7B516CF4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928710" y="1134364"/>
            <a:ext cx="3191730" cy="1469506"/>
          </a:xfrm>
          <a:prstGeom prst="rect">
            <a:avLst/>
          </a:prstGeom>
        </p:spPr>
      </p:pic>
      <p:sp>
        <p:nvSpPr>
          <p:cNvPr id="9" name="Oval 8">
            <a:extLst>
              <a:ext uri="{FF2B5EF4-FFF2-40B4-BE49-F238E27FC236}">
                <a16:creationId xmlns:a16="http://schemas.microsoft.com/office/drawing/2014/main" id="{6AE8DBC2-51DB-460C-A1CB-7320BD20F425}"/>
              </a:ext>
            </a:extLst>
          </p:cNvPr>
          <p:cNvSpPr/>
          <p:nvPr/>
        </p:nvSpPr>
        <p:spPr>
          <a:xfrm>
            <a:off x="17104732" y="1285502"/>
            <a:ext cx="720517" cy="1167230"/>
          </a:xfrm>
          <a:prstGeom prst="ellipse">
            <a:avLst/>
          </a:prstGeom>
          <a:noFill/>
          <a:ln w="38100">
            <a:solidFill>
              <a:srgbClr val="B7007B"/>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350" b="1" i="0" u="none" strike="noStrike" kern="1200" cap="none" spc="0" normalizeH="0" baseline="0" noProof="0">
              <a:ln>
                <a:noFill/>
              </a:ln>
              <a:solidFill>
                <a:srgbClr val="B7007B">
                  <a:lumMod val="60000"/>
                  <a:lumOff val="40000"/>
                </a:srgbClr>
              </a:solidFill>
              <a:effectLst/>
              <a:highlight>
                <a:srgbClr val="FF00FF"/>
              </a:highlight>
              <a:uLnTx/>
              <a:uFillTx/>
              <a:latin typeface="Calibri" panose="020F0502020204030204"/>
              <a:ea typeface="+mn-ea"/>
              <a:cs typeface="+mn-cs"/>
            </a:endParaRPr>
          </a:p>
        </p:txBody>
      </p:sp>
      <p:sp>
        <p:nvSpPr>
          <p:cNvPr id="3" name="Tekstvak 2">
            <a:extLst>
              <a:ext uri="{FF2B5EF4-FFF2-40B4-BE49-F238E27FC236}">
                <a16:creationId xmlns:a16="http://schemas.microsoft.com/office/drawing/2014/main" id="{FC0CE459-E48D-4B0B-905B-01BC77F342D5}"/>
              </a:ext>
            </a:extLst>
          </p:cNvPr>
          <p:cNvSpPr txBox="1"/>
          <p:nvPr/>
        </p:nvSpPr>
        <p:spPr>
          <a:xfrm>
            <a:off x="15158024" y="2958292"/>
            <a:ext cx="2753833"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a:ln>
                  <a:noFill/>
                </a:ln>
                <a:solidFill>
                  <a:srgbClr val="2C3C8B"/>
                </a:solidFill>
                <a:effectLst/>
                <a:uLnTx/>
                <a:uFillTx/>
                <a:latin typeface="Calibri" panose="020F0502020204030204"/>
                <a:ea typeface="+mn-ea"/>
                <a:cs typeface="+mn-cs"/>
              </a:rPr>
              <a:t>2020 </a:t>
            </a:r>
            <a:r>
              <a:rPr kumimoji="0" lang="nl-NL" sz="1350" b="0" i="0" u="none" strike="noStrike" kern="1200" cap="none" spc="0" normalizeH="0" baseline="0" noProof="0" err="1">
                <a:ln>
                  <a:noFill/>
                </a:ln>
                <a:solidFill>
                  <a:srgbClr val="2C3C8B"/>
                </a:solidFill>
                <a:effectLst/>
                <a:uLnTx/>
                <a:uFillTx/>
                <a:latin typeface="Calibri" panose="020F0502020204030204"/>
                <a:ea typeface="+mn-ea"/>
                <a:cs typeface="+mn-cs"/>
              </a:rPr>
              <a:t>vs</a:t>
            </a:r>
            <a:r>
              <a:rPr kumimoji="0" lang="nl-NL" sz="1350" b="0" i="0" u="none" strike="noStrike" kern="1200" cap="none" spc="0" normalizeH="0" baseline="0" noProof="0">
                <a:ln>
                  <a:noFill/>
                </a:ln>
                <a:solidFill>
                  <a:srgbClr val="2C3C8B"/>
                </a:solidFill>
                <a:effectLst/>
                <a:uLnTx/>
                <a:uFillTx/>
                <a:latin typeface="Calibri" panose="020F0502020204030204"/>
                <a:ea typeface="+mn-ea"/>
                <a:cs typeface="+mn-cs"/>
              </a:rPr>
              <a:t> 2019: 15 miljard liter meer</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a:ln>
                  <a:noFill/>
                </a:ln>
                <a:solidFill>
                  <a:srgbClr val="2C3C8B"/>
                </a:solidFill>
                <a:effectLst/>
                <a:uLnTx/>
                <a:uFillTx/>
                <a:latin typeface="Calibri" panose="020F0502020204030204"/>
                <a:ea typeface="+mn-ea"/>
                <a:cs typeface="+mn-cs"/>
              </a:rPr>
              <a:t>2020 </a:t>
            </a:r>
            <a:r>
              <a:rPr kumimoji="0" lang="nl-NL" sz="1350" b="0" i="0" u="none" strike="noStrike" kern="1200" cap="none" spc="0" normalizeH="0" baseline="0" noProof="0" err="1">
                <a:ln>
                  <a:noFill/>
                </a:ln>
                <a:solidFill>
                  <a:srgbClr val="2C3C8B"/>
                </a:solidFill>
                <a:effectLst/>
                <a:uLnTx/>
                <a:uFillTx/>
                <a:latin typeface="Calibri" panose="020F0502020204030204"/>
                <a:ea typeface="+mn-ea"/>
                <a:cs typeface="+mn-cs"/>
              </a:rPr>
              <a:t>vs</a:t>
            </a:r>
            <a:r>
              <a:rPr kumimoji="0" lang="nl-NL" sz="1350" b="0" i="0" u="none" strike="noStrike" kern="1200" cap="none" spc="0" normalizeH="0" baseline="0" noProof="0">
                <a:ln>
                  <a:noFill/>
                </a:ln>
                <a:solidFill>
                  <a:srgbClr val="2C3C8B"/>
                </a:solidFill>
                <a:effectLst/>
                <a:uLnTx/>
                <a:uFillTx/>
                <a:latin typeface="Calibri" panose="020F0502020204030204"/>
                <a:ea typeface="+mn-ea"/>
                <a:cs typeface="+mn-cs"/>
              </a:rPr>
              <a:t> 2015: 36 miljard liter meer</a:t>
            </a:r>
          </a:p>
        </p:txBody>
      </p:sp>
      <p:sp>
        <p:nvSpPr>
          <p:cNvPr id="13" name="Oval 8">
            <a:extLst>
              <a:ext uri="{FF2B5EF4-FFF2-40B4-BE49-F238E27FC236}">
                <a16:creationId xmlns:a16="http://schemas.microsoft.com/office/drawing/2014/main" id="{1C2543A6-30AD-4B9C-A825-C59614E49E0A}"/>
              </a:ext>
            </a:extLst>
          </p:cNvPr>
          <p:cNvSpPr/>
          <p:nvPr/>
        </p:nvSpPr>
        <p:spPr>
          <a:xfrm>
            <a:off x="15040647" y="2755008"/>
            <a:ext cx="2871210" cy="914400"/>
          </a:xfrm>
          <a:prstGeom prst="ellipse">
            <a:avLst/>
          </a:prstGeom>
          <a:noFill/>
          <a:ln w="38100">
            <a:solidFill>
              <a:srgbClr val="B7007B"/>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350" b="1" i="0" u="none" strike="noStrike" kern="1200" cap="none" spc="0" normalizeH="0" baseline="0" noProof="0">
              <a:ln>
                <a:noFill/>
              </a:ln>
              <a:solidFill>
                <a:srgbClr val="B7007B">
                  <a:lumMod val="60000"/>
                  <a:lumOff val="40000"/>
                </a:srgbClr>
              </a:solidFill>
              <a:effectLst/>
              <a:highlight>
                <a:srgbClr val="FF00FF"/>
              </a:highlight>
              <a:uLnTx/>
              <a:uFillTx/>
              <a:latin typeface="Calibri" panose="020F0502020204030204"/>
              <a:ea typeface="+mn-ea"/>
              <a:cs typeface="+mn-cs"/>
            </a:endParaRPr>
          </a:p>
        </p:txBody>
      </p:sp>
      <p:pic>
        <p:nvPicPr>
          <p:cNvPr id="8" name="Afbeelding 7">
            <a:extLst>
              <a:ext uri="{FF2B5EF4-FFF2-40B4-BE49-F238E27FC236}">
                <a16:creationId xmlns:a16="http://schemas.microsoft.com/office/drawing/2014/main" id="{808E9F6A-6A6E-8E0D-7FA6-0E0A661BFF01}"/>
              </a:ext>
            </a:extLst>
          </p:cNvPr>
          <p:cNvPicPr>
            <a:picLocks noChangeAspect="1"/>
          </p:cNvPicPr>
          <p:nvPr/>
        </p:nvPicPr>
        <p:blipFill rotWithShape="1">
          <a:blip r:embed="rId4"/>
          <a:srcRect l="63609" t="16392" r="21760" b="21873"/>
          <a:stretch/>
        </p:blipFill>
        <p:spPr>
          <a:xfrm>
            <a:off x="489857" y="832756"/>
            <a:ext cx="3302185" cy="3918858"/>
          </a:xfrm>
          <a:prstGeom prst="rect">
            <a:avLst/>
          </a:prstGeom>
          <a:ln w="9525">
            <a:solidFill>
              <a:srgbClr val="4AAFE0"/>
            </a:solidFill>
          </a:ln>
        </p:spPr>
      </p:pic>
      <p:sp>
        <p:nvSpPr>
          <p:cNvPr id="17" name="Tekstvak 16">
            <a:extLst>
              <a:ext uri="{FF2B5EF4-FFF2-40B4-BE49-F238E27FC236}">
                <a16:creationId xmlns:a16="http://schemas.microsoft.com/office/drawing/2014/main" id="{903816EC-57F2-2A6A-96D9-E0413FCD86BE}"/>
              </a:ext>
            </a:extLst>
          </p:cNvPr>
          <p:cNvSpPr txBox="1"/>
          <p:nvPr/>
        </p:nvSpPr>
        <p:spPr>
          <a:xfrm>
            <a:off x="4261757" y="1916155"/>
            <a:ext cx="4392386"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a:ln>
                  <a:noFill/>
                </a:ln>
                <a:solidFill>
                  <a:srgbClr val="2C3C8B"/>
                </a:solidFill>
                <a:effectLst/>
                <a:uLnTx/>
                <a:uFillTx/>
                <a:latin typeface="Verdana" panose="020B0604030504040204" pitchFamily="34" charset="0"/>
                <a:ea typeface="Verdana" panose="020B0604030504040204" pitchFamily="34" charset="0"/>
                <a:cs typeface="+mn-cs"/>
              </a:rPr>
              <a:t>Zekerstellen van de drinkwatervoorziening</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srgbClr val="2C3C8B"/>
                </a:solidFill>
                <a:effectLst/>
                <a:uLnTx/>
                <a:uFillTx/>
                <a:latin typeface="Verdana" panose="020B0604030504040204" pitchFamily="34" charset="0"/>
                <a:ea typeface="Verdana" panose="020B0604030504040204" pitchFamily="34" charset="0"/>
                <a:cs typeface="+mn-cs"/>
              </a:rPr>
              <a:t>Als actie nú uitblijft, wanneer ontstaan dan problemen met het zekerstellen van de drinkwatervoorziening</a:t>
            </a:r>
          </a:p>
        </p:txBody>
      </p:sp>
      <p:sp>
        <p:nvSpPr>
          <p:cNvPr id="19" name="Stroomdiagram: Verbindingslijn 18">
            <a:extLst>
              <a:ext uri="{FF2B5EF4-FFF2-40B4-BE49-F238E27FC236}">
                <a16:creationId xmlns:a16="http://schemas.microsoft.com/office/drawing/2014/main" id="{28D1FB19-BEDD-E433-BE74-FA20B9D4F7F7}"/>
              </a:ext>
            </a:extLst>
          </p:cNvPr>
          <p:cNvSpPr/>
          <p:nvPr/>
        </p:nvSpPr>
        <p:spPr>
          <a:xfrm>
            <a:off x="4381230" y="2882921"/>
            <a:ext cx="293914" cy="285750"/>
          </a:xfrm>
          <a:prstGeom prst="flowChartConnector">
            <a:avLst/>
          </a:prstGeom>
          <a:solidFill>
            <a:srgbClr val="A50021"/>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a:ln>
                <a:noFill/>
              </a:ln>
              <a:solidFill>
                <a:srgbClr val="49AFE0"/>
              </a:solidFill>
              <a:effectLst/>
              <a:uLnTx/>
              <a:uFillTx/>
              <a:latin typeface="Calibri" panose="020F0502020204030204"/>
              <a:ea typeface="+mn-ea"/>
              <a:cs typeface="+mn-cs"/>
            </a:endParaRPr>
          </a:p>
        </p:txBody>
      </p:sp>
      <p:sp>
        <p:nvSpPr>
          <p:cNvPr id="20" name="Stroomdiagram: Verbindingslijn 19">
            <a:extLst>
              <a:ext uri="{FF2B5EF4-FFF2-40B4-BE49-F238E27FC236}">
                <a16:creationId xmlns:a16="http://schemas.microsoft.com/office/drawing/2014/main" id="{99466298-59A3-5C2F-1B0C-07E9034CCC5E}"/>
              </a:ext>
            </a:extLst>
          </p:cNvPr>
          <p:cNvSpPr/>
          <p:nvPr/>
        </p:nvSpPr>
        <p:spPr>
          <a:xfrm>
            <a:off x="4381230" y="3266759"/>
            <a:ext cx="293914" cy="28575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a:ln>
                <a:noFill/>
              </a:ln>
              <a:solidFill>
                <a:srgbClr val="49AFE0"/>
              </a:solidFill>
              <a:effectLst/>
              <a:uLnTx/>
              <a:uFillTx/>
              <a:latin typeface="Calibri" panose="020F0502020204030204"/>
              <a:ea typeface="+mn-ea"/>
              <a:cs typeface="+mn-cs"/>
            </a:endParaRPr>
          </a:p>
        </p:txBody>
      </p:sp>
      <p:sp>
        <p:nvSpPr>
          <p:cNvPr id="23" name="Stroomdiagram: Verbindingslijn 22">
            <a:extLst>
              <a:ext uri="{FF2B5EF4-FFF2-40B4-BE49-F238E27FC236}">
                <a16:creationId xmlns:a16="http://schemas.microsoft.com/office/drawing/2014/main" id="{63FA299D-0158-A75A-2548-7D2D8D31AED6}"/>
              </a:ext>
            </a:extLst>
          </p:cNvPr>
          <p:cNvSpPr/>
          <p:nvPr/>
        </p:nvSpPr>
        <p:spPr>
          <a:xfrm>
            <a:off x="4381230" y="3646899"/>
            <a:ext cx="293914" cy="285750"/>
          </a:xfrm>
          <a:prstGeom prst="flowChartConnector">
            <a:avLst/>
          </a:prstGeom>
          <a:solidFill>
            <a:srgbClr val="FF9999"/>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a:ln>
                <a:noFill/>
              </a:ln>
              <a:solidFill>
                <a:srgbClr val="49AFE0"/>
              </a:solidFill>
              <a:effectLst/>
              <a:uLnTx/>
              <a:uFillTx/>
              <a:latin typeface="Calibri" panose="020F0502020204030204"/>
              <a:ea typeface="+mn-ea"/>
              <a:cs typeface="+mn-cs"/>
            </a:endParaRPr>
          </a:p>
        </p:txBody>
      </p:sp>
      <p:sp>
        <p:nvSpPr>
          <p:cNvPr id="24" name="Stroomdiagram: Verbindingslijn 23">
            <a:extLst>
              <a:ext uri="{FF2B5EF4-FFF2-40B4-BE49-F238E27FC236}">
                <a16:creationId xmlns:a16="http://schemas.microsoft.com/office/drawing/2014/main" id="{24D1309C-82FE-F7EF-124B-6548B336CED1}"/>
              </a:ext>
            </a:extLst>
          </p:cNvPr>
          <p:cNvSpPr/>
          <p:nvPr/>
        </p:nvSpPr>
        <p:spPr>
          <a:xfrm>
            <a:off x="4381230" y="4027039"/>
            <a:ext cx="293914" cy="285750"/>
          </a:xfrm>
          <a:prstGeom prst="flowChartConnector">
            <a:avLst/>
          </a:prstGeom>
          <a:solidFill>
            <a:srgbClr val="FFEBEB"/>
          </a:solidFill>
          <a:ln>
            <a:solidFill>
              <a:srgbClr val="FFEB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a:ln>
                <a:noFill/>
              </a:ln>
              <a:solidFill>
                <a:srgbClr val="49AFE0"/>
              </a:solidFill>
              <a:effectLst/>
              <a:uLnTx/>
              <a:uFillTx/>
              <a:latin typeface="Calibri" panose="020F0502020204030204"/>
              <a:ea typeface="+mn-ea"/>
              <a:cs typeface="+mn-cs"/>
            </a:endParaRPr>
          </a:p>
        </p:txBody>
      </p:sp>
      <p:sp>
        <p:nvSpPr>
          <p:cNvPr id="26" name="Tekstvak 25">
            <a:extLst>
              <a:ext uri="{FF2B5EF4-FFF2-40B4-BE49-F238E27FC236}">
                <a16:creationId xmlns:a16="http://schemas.microsoft.com/office/drawing/2014/main" id="{EC0141BC-7E1A-3472-B1D6-8419106BF4E9}"/>
              </a:ext>
            </a:extLst>
          </p:cNvPr>
          <p:cNvSpPr txBox="1"/>
          <p:nvPr/>
        </p:nvSpPr>
        <p:spPr>
          <a:xfrm>
            <a:off x="4857724" y="2873886"/>
            <a:ext cx="1143000" cy="276999"/>
          </a:xfrm>
          <a:prstGeom prst="rect">
            <a:avLst/>
          </a:prstGeom>
          <a:noFill/>
        </p:spPr>
        <p:txBody>
          <a:bodyPr wrap="square" rtlCol="0">
            <a:spAutoFit/>
          </a:bodyPr>
          <a:lstStyle>
            <a:defPPr>
              <a:defRPr lang="nl-NL"/>
            </a:defPPr>
            <a:lvl1pPr>
              <a:defRPr sz="1200">
                <a:solidFill>
                  <a:srgbClr val="2C3C8B"/>
                </a:solidFill>
                <a:latin typeface="Verdana" panose="020B0604030504040204" pitchFamily="34" charset="0"/>
                <a:ea typeface="Verdana" panose="020B0604030504040204" pitchFamily="34" charset="0"/>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srgbClr val="2C3C8B"/>
                </a:solidFill>
                <a:effectLst/>
                <a:uLnTx/>
                <a:uFillTx/>
                <a:latin typeface="Verdana" panose="020B0604030504040204" pitchFamily="34" charset="0"/>
                <a:ea typeface="Verdana" panose="020B0604030504040204" pitchFamily="34" charset="0"/>
                <a:cs typeface="+mn-cs"/>
              </a:rPr>
              <a:t>Per direct</a:t>
            </a:r>
          </a:p>
        </p:txBody>
      </p:sp>
      <p:sp>
        <p:nvSpPr>
          <p:cNvPr id="27" name="Tekstvak 26">
            <a:extLst>
              <a:ext uri="{FF2B5EF4-FFF2-40B4-BE49-F238E27FC236}">
                <a16:creationId xmlns:a16="http://schemas.microsoft.com/office/drawing/2014/main" id="{C73BA808-863F-6E19-28D5-E4588612849F}"/>
              </a:ext>
            </a:extLst>
          </p:cNvPr>
          <p:cNvSpPr txBox="1"/>
          <p:nvPr/>
        </p:nvSpPr>
        <p:spPr>
          <a:xfrm>
            <a:off x="4857724" y="3261690"/>
            <a:ext cx="1143000" cy="276999"/>
          </a:xfrm>
          <a:prstGeom prst="rect">
            <a:avLst/>
          </a:prstGeom>
          <a:noFill/>
        </p:spPr>
        <p:txBody>
          <a:bodyPr wrap="square" rtlCol="0">
            <a:spAutoFit/>
          </a:bodyPr>
          <a:lstStyle>
            <a:defPPr>
              <a:defRPr lang="nl-NL"/>
            </a:defPPr>
            <a:lvl1pPr>
              <a:defRPr sz="1200">
                <a:solidFill>
                  <a:srgbClr val="2C3C8B"/>
                </a:solidFill>
                <a:latin typeface="Verdana" panose="020B0604030504040204" pitchFamily="34" charset="0"/>
                <a:ea typeface="Verdana" panose="020B0604030504040204" pitchFamily="34" charset="0"/>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srgbClr val="2C3C8B"/>
                </a:solidFill>
                <a:effectLst/>
                <a:uLnTx/>
                <a:uFillTx/>
                <a:latin typeface="Verdana" panose="020B0604030504040204" pitchFamily="34" charset="0"/>
                <a:ea typeface="Verdana" panose="020B0604030504040204" pitchFamily="34" charset="0"/>
                <a:cs typeface="+mn-cs"/>
              </a:rPr>
              <a:t>Voor 2030</a:t>
            </a:r>
          </a:p>
        </p:txBody>
      </p:sp>
      <p:sp>
        <p:nvSpPr>
          <p:cNvPr id="28" name="Tekstvak 27">
            <a:extLst>
              <a:ext uri="{FF2B5EF4-FFF2-40B4-BE49-F238E27FC236}">
                <a16:creationId xmlns:a16="http://schemas.microsoft.com/office/drawing/2014/main" id="{21FBAE6A-75B1-AAFE-D1CD-C629BE094CD5}"/>
              </a:ext>
            </a:extLst>
          </p:cNvPr>
          <p:cNvSpPr txBox="1"/>
          <p:nvPr/>
        </p:nvSpPr>
        <p:spPr>
          <a:xfrm>
            <a:off x="4860801" y="3649494"/>
            <a:ext cx="1143000" cy="276999"/>
          </a:xfrm>
          <a:prstGeom prst="rect">
            <a:avLst/>
          </a:prstGeom>
          <a:noFill/>
        </p:spPr>
        <p:txBody>
          <a:bodyPr wrap="square" rtlCol="0">
            <a:spAutoFit/>
          </a:bodyPr>
          <a:lstStyle>
            <a:defPPr>
              <a:defRPr lang="nl-NL"/>
            </a:defPPr>
            <a:lvl1pPr>
              <a:defRPr sz="1200">
                <a:solidFill>
                  <a:srgbClr val="2C3C8B"/>
                </a:solidFill>
                <a:latin typeface="Verdana" panose="020B0604030504040204" pitchFamily="34" charset="0"/>
                <a:ea typeface="Verdana" panose="020B0604030504040204" pitchFamily="34" charset="0"/>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srgbClr val="2C3C8B"/>
                </a:solidFill>
                <a:effectLst/>
                <a:uLnTx/>
                <a:uFillTx/>
                <a:latin typeface="Verdana" panose="020B0604030504040204" pitchFamily="34" charset="0"/>
                <a:ea typeface="Verdana" panose="020B0604030504040204" pitchFamily="34" charset="0"/>
                <a:cs typeface="+mn-cs"/>
              </a:rPr>
              <a:t>Na 2030</a:t>
            </a:r>
          </a:p>
        </p:txBody>
      </p:sp>
      <p:sp>
        <p:nvSpPr>
          <p:cNvPr id="29" name="Tekstvak 28">
            <a:extLst>
              <a:ext uri="{FF2B5EF4-FFF2-40B4-BE49-F238E27FC236}">
                <a16:creationId xmlns:a16="http://schemas.microsoft.com/office/drawing/2014/main" id="{22ECBAB7-D4B9-B114-F311-3DE2053B1F16}"/>
              </a:ext>
            </a:extLst>
          </p:cNvPr>
          <p:cNvSpPr txBox="1"/>
          <p:nvPr/>
        </p:nvSpPr>
        <p:spPr>
          <a:xfrm>
            <a:off x="4857724" y="4003694"/>
            <a:ext cx="1866313" cy="30777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2C3C8B"/>
                </a:solidFill>
                <a:effectLst/>
                <a:uLnTx/>
                <a:uFillTx/>
                <a:latin typeface="Barlow" panose="00000500000000000000" pitchFamily="2" charset="0"/>
                <a:ea typeface="+mn-ea"/>
                <a:cs typeface="+mn-cs"/>
              </a:rPr>
              <a:t>Nu </a:t>
            </a:r>
            <a:r>
              <a:rPr kumimoji="0" lang="nl-NL" sz="1200" b="0" i="0" u="none" strike="noStrike" kern="1200" cap="none" spc="0" normalizeH="0" baseline="0" noProof="0">
                <a:ln>
                  <a:noFill/>
                </a:ln>
                <a:solidFill>
                  <a:srgbClr val="2C3C8B"/>
                </a:solidFill>
                <a:effectLst/>
                <a:uLnTx/>
                <a:uFillTx/>
                <a:latin typeface="Verdana" panose="020B0604030504040204" pitchFamily="34" charset="0"/>
                <a:ea typeface="Verdana" panose="020B0604030504040204" pitchFamily="34" charset="0"/>
                <a:cs typeface="+mn-cs"/>
              </a:rPr>
              <a:t>geen</a:t>
            </a:r>
            <a:r>
              <a:rPr kumimoji="0" lang="nl-NL" sz="1400" b="0" i="0" u="none" strike="noStrike" kern="1200" cap="none" spc="0" normalizeH="0" baseline="0" noProof="0">
                <a:ln>
                  <a:noFill/>
                </a:ln>
                <a:solidFill>
                  <a:srgbClr val="2C3C8B"/>
                </a:solidFill>
                <a:effectLst/>
                <a:uLnTx/>
                <a:uFillTx/>
                <a:latin typeface="Barlow" panose="00000500000000000000" pitchFamily="2" charset="0"/>
                <a:ea typeface="+mn-ea"/>
                <a:cs typeface="+mn-cs"/>
              </a:rPr>
              <a:t> actie nodig</a:t>
            </a:r>
          </a:p>
        </p:txBody>
      </p:sp>
      <p:sp>
        <p:nvSpPr>
          <p:cNvPr id="30" name="Rechthoek 29">
            <a:extLst>
              <a:ext uri="{FF2B5EF4-FFF2-40B4-BE49-F238E27FC236}">
                <a16:creationId xmlns:a16="http://schemas.microsoft.com/office/drawing/2014/main" id="{C2CB5A14-D7F1-735E-67DE-8F37A6995FD2}"/>
              </a:ext>
            </a:extLst>
          </p:cNvPr>
          <p:cNvSpPr/>
          <p:nvPr/>
        </p:nvSpPr>
        <p:spPr>
          <a:xfrm>
            <a:off x="4220936" y="1896081"/>
            <a:ext cx="4392386" cy="2676933"/>
          </a:xfrm>
          <a:prstGeom prst="rect">
            <a:avLst/>
          </a:prstGeom>
          <a:noFill/>
          <a:ln w="9525">
            <a:solidFill>
              <a:srgbClr val="4AAF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a:ln>
                <a:noFill/>
              </a:ln>
              <a:solidFill>
                <a:srgbClr val="49AFE0"/>
              </a:solidFill>
              <a:effectLst/>
              <a:uLnTx/>
              <a:uFillTx/>
              <a:latin typeface="Calibri" panose="020F0502020204030204"/>
              <a:ea typeface="+mn-ea"/>
              <a:cs typeface="+mn-cs"/>
            </a:endParaRPr>
          </a:p>
        </p:txBody>
      </p:sp>
      <p:sp>
        <p:nvSpPr>
          <p:cNvPr id="4" name="Tekstvak 3">
            <a:extLst>
              <a:ext uri="{FF2B5EF4-FFF2-40B4-BE49-F238E27FC236}">
                <a16:creationId xmlns:a16="http://schemas.microsoft.com/office/drawing/2014/main" id="{7A48C045-BCD0-CCF5-7F72-F9902824B308}"/>
              </a:ext>
            </a:extLst>
          </p:cNvPr>
          <p:cNvSpPr txBox="1"/>
          <p:nvPr/>
        </p:nvSpPr>
        <p:spPr>
          <a:xfrm>
            <a:off x="4156052" y="994214"/>
            <a:ext cx="9061496" cy="6463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srgbClr val="2C3C8B"/>
                </a:solidFill>
                <a:effectLst/>
                <a:uLnTx/>
                <a:uFillTx/>
                <a:latin typeface="Verdana" panose="020B0604030504040204" pitchFamily="34" charset="0"/>
                <a:ea typeface="Verdana" panose="020B0604030504040204" pitchFamily="34" charset="0"/>
                <a:cs typeface="+mn-cs"/>
              </a:rPr>
              <a:t>Vitens gebied </a:t>
            </a:r>
            <a:r>
              <a:rPr kumimoji="0" lang="nl-NL" sz="1200" b="0" i="0" u="sng" strike="noStrike" kern="1200" cap="none" spc="0" normalizeH="0" baseline="0" noProof="0">
                <a:ln>
                  <a:noFill/>
                </a:ln>
                <a:solidFill>
                  <a:srgbClr val="2C3C8B"/>
                </a:solidFill>
                <a:effectLst/>
                <a:uLnTx/>
                <a:uFillTx/>
                <a:latin typeface="Verdana" panose="020B0604030504040204" pitchFamily="34" charset="0"/>
                <a:ea typeface="Verdana" panose="020B0604030504040204" pitchFamily="34" charset="0"/>
                <a:cs typeface="+mn-cs"/>
              </a:rPr>
              <a:t>per direct</a:t>
            </a:r>
            <a:r>
              <a:rPr kumimoji="0" lang="nl-NL" sz="1200" b="0" i="0" u="none" strike="noStrike" kern="1200" cap="none" spc="0" normalizeH="0" baseline="0" noProof="0">
                <a:ln>
                  <a:noFill/>
                </a:ln>
                <a:solidFill>
                  <a:srgbClr val="2C3C8B"/>
                </a:solidFill>
                <a:effectLst/>
                <a:uLnTx/>
                <a:uFillTx/>
                <a:latin typeface="Verdana" panose="020B0604030504040204" pitchFamily="34" charset="0"/>
                <a:ea typeface="Verdana" panose="020B0604030504040204" pitchFamily="34" charset="0"/>
                <a:cs typeface="+mn-cs"/>
              </a:rPr>
              <a: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srgbClr val="2C3C8B"/>
                </a:solidFill>
                <a:effectLst/>
                <a:uLnTx/>
                <a:uFillTx/>
                <a:latin typeface="Verdana" panose="020B0604030504040204" pitchFamily="34" charset="0"/>
                <a:ea typeface="Verdana" panose="020B0604030504040204" pitchFamily="34" charset="0"/>
                <a:cs typeface="+mn-cs"/>
              </a:rPr>
              <a:t>Regio Twente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srgbClr val="2C3C8B"/>
                </a:solidFill>
                <a:effectLst/>
                <a:uLnTx/>
                <a:uFillTx/>
                <a:latin typeface="Verdana" panose="020B0604030504040204" pitchFamily="34" charset="0"/>
                <a:ea typeface="Verdana" panose="020B0604030504040204" pitchFamily="34" charset="0"/>
                <a:cs typeface="+mn-cs"/>
              </a:rPr>
              <a:t>Regio Utrecht Amersfoort Harderwijk</a:t>
            </a:r>
          </a:p>
        </p:txBody>
      </p:sp>
    </p:spTree>
    <p:extLst>
      <p:ext uri="{BB962C8B-B14F-4D97-AF65-F5344CB8AC3E}">
        <p14:creationId xmlns:p14="http://schemas.microsoft.com/office/powerpoint/2010/main" val="24686137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0C4E045B-7D1D-7627-38AB-B668ADF2A669}"/>
              </a:ext>
            </a:extLst>
          </p:cNvPr>
          <p:cNvSpPr>
            <a:spLocks noGrp="1"/>
          </p:cNvSpPr>
          <p:nvPr>
            <p:ph type="title"/>
          </p:nvPr>
        </p:nvSpPr>
        <p:spPr>
          <a:xfrm>
            <a:off x="395997" y="277641"/>
            <a:ext cx="7886700" cy="468000"/>
          </a:xfrm>
        </p:spPr>
        <p:txBody>
          <a:bodyPr>
            <a:normAutofit/>
          </a:bodyPr>
          <a:lstStyle/>
          <a:p>
            <a:r>
              <a:rPr lang="nl-NL">
                <a:latin typeface="Verdana"/>
                <a:ea typeface="Verdana"/>
              </a:rPr>
              <a:t>Hoe ziet het zakelijk drinkwatergebruik eruit?</a:t>
            </a:r>
            <a:endParaRPr lang="nl-NL"/>
          </a:p>
        </p:txBody>
      </p:sp>
      <p:pic>
        <p:nvPicPr>
          <p:cNvPr id="3" name="Afbeelding 2">
            <a:extLst>
              <a:ext uri="{FF2B5EF4-FFF2-40B4-BE49-F238E27FC236}">
                <a16:creationId xmlns:a16="http://schemas.microsoft.com/office/drawing/2014/main" id="{B9F3E8E5-735A-7314-8B28-573739C3FFF0}"/>
              </a:ext>
            </a:extLst>
          </p:cNvPr>
          <p:cNvPicPr>
            <a:picLocks noChangeAspect="1"/>
          </p:cNvPicPr>
          <p:nvPr/>
        </p:nvPicPr>
        <p:blipFill rotWithShape="1">
          <a:blip r:embed="rId3"/>
          <a:srcRect l="7301" t="11146" r="55080" b="17178"/>
          <a:stretch/>
        </p:blipFill>
        <p:spPr>
          <a:xfrm>
            <a:off x="32655" y="717680"/>
            <a:ext cx="4100287" cy="4394400"/>
          </a:xfrm>
          <a:prstGeom prst="rect">
            <a:avLst/>
          </a:prstGeom>
        </p:spPr>
      </p:pic>
      <p:sp>
        <p:nvSpPr>
          <p:cNvPr id="5" name="Tekstvak 4">
            <a:extLst>
              <a:ext uri="{FF2B5EF4-FFF2-40B4-BE49-F238E27FC236}">
                <a16:creationId xmlns:a16="http://schemas.microsoft.com/office/drawing/2014/main" id="{E19756B9-0C03-7245-8868-23E684332D7C}"/>
              </a:ext>
            </a:extLst>
          </p:cNvPr>
          <p:cNvSpPr txBox="1"/>
          <p:nvPr/>
        </p:nvSpPr>
        <p:spPr>
          <a:xfrm>
            <a:off x="1367758" y="4865859"/>
            <a:ext cx="2732529"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a:ln>
                  <a:noFill/>
                </a:ln>
                <a:solidFill>
                  <a:srgbClr val="2C3C8B"/>
                </a:solidFill>
                <a:effectLst/>
                <a:uLnTx/>
                <a:uFillTx/>
                <a:latin typeface="Calibri" panose="020F0502020204030204"/>
                <a:ea typeface="+mn-ea"/>
                <a:cs typeface="+mn-cs"/>
              </a:rPr>
              <a:t>Bron: Drinkwaterstatistieken 2022 van de </a:t>
            </a:r>
            <a:r>
              <a:rPr kumimoji="0" lang="nl-NL" sz="1000" b="0" i="0" u="none" strike="noStrike" kern="1200" cap="none" spc="0" normalizeH="0" baseline="0" noProof="0" err="1">
                <a:ln>
                  <a:noFill/>
                </a:ln>
                <a:solidFill>
                  <a:srgbClr val="2C3C8B"/>
                </a:solidFill>
                <a:effectLst/>
                <a:uLnTx/>
                <a:uFillTx/>
                <a:latin typeface="Calibri" panose="020F0502020204030204"/>
                <a:ea typeface="+mn-ea"/>
                <a:cs typeface="+mn-cs"/>
              </a:rPr>
              <a:t>Vewin</a:t>
            </a:r>
            <a:endParaRPr kumimoji="0" lang="nl-NL" sz="1000" b="0" i="0" u="none" strike="noStrike" kern="1200" cap="none" spc="0" normalizeH="0" baseline="0" noProof="0">
              <a:ln>
                <a:noFill/>
              </a:ln>
              <a:solidFill>
                <a:srgbClr val="2C3C8B"/>
              </a:solidFill>
              <a:effectLst/>
              <a:uLnTx/>
              <a:uFillTx/>
              <a:latin typeface="Calibri" panose="020F0502020204030204"/>
              <a:ea typeface="+mn-ea"/>
              <a:cs typeface="+mn-cs"/>
            </a:endParaRPr>
          </a:p>
        </p:txBody>
      </p:sp>
      <p:pic>
        <p:nvPicPr>
          <p:cNvPr id="2" name="Afbeelding 1">
            <a:extLst>
              <a:ext uri="{FF2B5EF4-FFF2-40B4-BE49-F238E27FC236}">
                <a16:creationId xmlns:a16="http://schemas.microsoft.com/office/drawing/2014/main" id="{E08EB97C-8B4F-0090-176A-4DBC5428A49B}"/>
              </a:ext>
            </a:extLst>
          </p:cNvPr>
          <p:cNvPicPr>
            <a:picLocks noChangeAspect="1"/>
          </p:cNvPicPr>
          <p:nvPr/>
        </p:nvPicPr>
        <p:blipFill>
          <a:blip r:embed="rId4"/>
          <a:stretch>
            <a:fillRect/>
          </a:stretch>
        </p:blipFill>
        <p:spPr>
          <a:xfrm>
            <a:off x="4167142" y="2326845"/>
            <a:ext cx="4944203" cy="2785235"/>
          </a:xfrm>
          <a:prstGeom prst="rect">
            <a:avLst/>
          </a:prstGeom>
        </p:spPr>
      </p:pic>
      <p:sp>
        <p:nvSpPr>
          <p:cNvPr id="4" name="Tekstvak 3">
            <a:extLst>
              <a:ext uri="{FF2B5EF4-FFF2-40B4-BE49-F238E27FC236}">
                <a16:creationId xmlns:a16="http://schemas.microsoft.com/office/drawing/2014/main" id="{6FD3FFD0-6C2B-0DAC-31B4-607FE98D27B5}"/>
              </a:ext>
            </a:extLst>
          </p:cNvPr>
          <p:cNvSpPr txBox="1"/>
          <p:nvPr/>
        </p:nvSpPr>
        <p:spPr>
          <a:xfrm>
            <a:off x="4496284" y="715839"/>
            <a:ext cx="1667636" cy="300082"/>
          </a:xfrm>
          <a:prstGeom prst="rect">
            <a:avLst/>
          </a:prstGeom>
          <a:noFill/>
          <a:ln>
            <a:solidFill>
              <a:schemeClr val="accent1"/>
            </a:solidFill>
          </a:ln>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a:ln>
                  <a:noFill/>
                </a:ln>
                <a:solidFill>
                  <a:srgbClr val="2C3C8B"/>
                </a:solidFill>
                <a:effectLst/>
                <a:uLnTx/>
                <a:uFillTx/>
                <a:latin typeface="Calibri" panose="020F0502020204030204"/>
                <a:ea typeface="+mn-ea"/>
                <a:cs typeface="+mn-cs"/>
              </a:rPr>
              <a:t>Nederland als geheel</a:t>
            </a:r>
          </a:p>
        </p:txBody>
      </p:sp>
      <p:sp>
        <p:nvSpPr>
          <p:cNvPr id="7" name="Tekstvak 6">
            <a:extLst>
              <a:ext uri="{FF2B5EF4-FFF2-40B4-BE49-F238E27FC236}">
                <a16:creationId xmlns:a16="http://schemas.microsoft.com/office/drawing/2014/main" id="{36BA15AD-7804-0E65-01E1-84441B57079A}"/>
              </a:ext>
            </a:extLst>
          </p:cNvPr>
          <p:cNvSpPr txBox="1"/>
          <p:nvPr/>
        </p:nvSpPr>
        <p:spPr>
          <a:xfrm>
            <a:off x="6032104" y="1786286"/>
            <a:ext cx="3079241" cy="300082"/>
          </a:xfrm>
          <a:prstGeom prst="rect">
            <a:avLst/>
          </a:prstGeom>
          <a:noFill/>
          <a:ln>
            <a:solidFill>
              <a:schemeClr val="accent1"/>
            </a:solidFill>
          </a:ln>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a:ln>
                  <a:noFill/>
                </a:ln>
                <a:solidFill>
                  <a:srgbClr val="2C3C8B"/>
                </a:solidFill>
                <a:effectLst/>
                <a:uLnTx/>
                <a:uFillTx/>
                <a:latin typeface="Calibri" panose="020F0502020204030204"/>
                <a:ea typeface="+mn-ea"/>
                <a:cs typeface="+mn-cs"/>
              </a:rPr>
              <a:t>Gefocust op grootzakelijke klanten Vitens</a:t>
            </a:r>
          </a:p>
        </p:txBody>
      </p:sp>
      <p:cxnSp>
        <p:nvCxnSpPr>
          <p:cNvPr id="9" name="Rechte verbindingslijn met pijl 8">
            <a:extLst>
              <a:ext uri="{FF2B5EF4-FFF2-40B4-BE49-F238E27FC236}">
                <a16:creationId xmlns:a16="http://schemas.microsoft.com/office/drawing/2014/main" id="{1710FB2D-BF01-E041-894E-CB3C572CA6BE}"/>
              </a:ext>
            </a:extLst>
          </p:cNvPr>
          <p:cNvCxnSpPr>
            <a:stCxn id="7" idx="2"/>
          </p:cNvCxnSpPr>
          <p:nvPr/>
        </p:nvCxnSpPr>
        <p:spPr>
          <a:xfrm>
            <a:off x="7571725" y="2086368"/>
            <a:ext cx="3451" cy="2404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Rechte verbindingslijn met pijl 10">
            <a:extLst>
              <a:ext uri="{FF2B5EF4-FFF2-40B4-BE49-F238E27FC236}">
                <a16:creationId xmlns:a16="http://schemas.microsoft.com/office/drawing/2014/main" id="{0764F971-424E-C1BC-74AB-3E2618584EB7}"/>
              </a:ext>
            </a:extLst>
          </p:cNvPr>
          <p:cNvCxnSpPr>
            <a:cxnSpLocks/>
            <a:stCxn id="4" idx="1"/>
          </p:cNvCxnSpPr>
          <p:nvPr/>
        </p:nvCxnSpPr>
        <p:spPr>
          <a:xfrm flipH="1">
            <a:off x="4132942" y="865880"/>
            <a:ext cx="36334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5519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46AC2ADA-774A-A210-068D-EE24FB46EC9E}"/>
              </a:ext>
            </a:extLst>
          </p:cNvPr>
          <p:cNvSpPr>
            <a:spLocks noGrp="1"/>
          </p:cNvSpPr>
          <p:nvPr>
            <p:ph type="title"/>
          </p:nvPr>
        </p:nvSpPr>
        <p:spPr/>
        <p:txBody>
          <a:bodyPr>
            <a:normAutofit fontScale="90000"/>
          </a:bodyPr>
          <a:lstStyle/>
          <a:p>
            <a:r>
              <a:rPr lang="nl-NL"/>
              <a:t>Watergebruik thuis: 129 liter per persoon per dag	</a:t>
            </a:r>
          </a:p>
        </p:txBody>
      </p:sp>
      <p:graphicFrame>
        <p:nvGraphicFramePr>
          <p:cNvPr id="11" name="Tijdelijke aanduiding voor inhoud 10">
            <a:extLst>
              <a:ext uri="{FF2B5EF4-FFF2-40B4-BE49-F238E27FC236}">
                <a16:creationId xmlns:a16="http://schemas.microsoft.com/office/drawing/2014/main" id="{8B3BA599-D657-80F8-3049-EC5719819869}"/>
              </a:ext>
            </a:extLst>
          </p:cNvPr>
          <p:cNvGraphicFramePr>
            <a:graphicFrameLocks noGrp="1"/>
          </p:cNvGraphicFramePr>
          <p:nvPr>
            <p:ph sz="half" idx="1"/>
          </p:nvPr>
        </p:nvGraphicFramePr>
        <p:xfrm>
          <a:off x="395288" y="1140884"/>
          <a:ext cx="7886700" cy="2948516"/>
        </p:xfrm>
        <a:graphic>
          <a:graphicData uri="http://schemas.openxmlformats.org/drawingml/2006/chart">
            <c:chart xmlns:c="http://schemas.openxmlformats.org/drawingml/2006/chart" xmlns:r="http://schemas.openxmlformats.org/officeDocument/2006/relationships" r:id="rId2"/>
          </a:graphicData>
        </a:graphic>
      </p:graphicFrame>
      <p:sp>
        <p:nvSpPr>
          <p:cNvPr id="4" name="Tijdelijke aanduiding voor voettekst 3">
            <a:extLst>
              <a:ext uri="{FF2B5EF4-FFF2-40B4-BE49-F238E27FC236}">
                <a16:creationId xmlns:a16="http://schemas.microsoft.com/office/drawing/2014/main" id="{10F4B80D-6742-C98D-A41C-03C6B5E1860F}"/>
              </a:ext>
            </a:extLst>
          </p:cNvPr>
          <p:cNvSpPr>
            <a:spLocks noGrp="1"/>
          </p:cNvSpPr>
          <p:nvPr>
            <p:ph type="ftr" sz="quarter" idx="11"/>
          </p:nvPr>
        </p:nvSpPr>
        <p:spPr/>
        <p:txBody>
          <a:bodyPr/>
          <a:lstStyle/>
          <a:p>
            <a:r>
              <a:rPr lang="nl-NL"/>
              <a:t> </a:t>
            </a:r>
          </a:p>
        </p:txBody>
      </p:sp>
      <p:sp>
        <p:nvSpPr>
          <p:cNvPr id="8" name="Tijdelijke aanduiding voor tekst 7">
            <a:extLst>
              <a:ext uri="{FF2B5EF4-FFF2-40B4-BE49-F238E27FC236}">
                <a16:creationId xmlns:a16="http://schemas.microsoft.com/office/drawing/2014/main" id="{83BB9B88-0A2E-FDD3-C61D-3ACEFDBCA365}"/>
              </a:ext>
            </a:extLst>
          </p:cNvPr>
          <p:cNvSpPr>
            <a:spLocks noGrp="1"/>
          </p:cNvSpPr>
          <p:nvPr>
            <p:ph type="body" sz="quarter" idx="13"/>
          </p:nvPr>
        </p:nvSpPr>
        <p:spPr/>
        <p:txBody>
          <a:bodyPr/>
          <a:lstStyle/>
          <a:p>
            <a:r>
              <a:rPr lang="nl-NL"/>
              <a:t>Cijfers </a:t>
            </a:r>
            <a:r>
              <a:rPr lang="nl-NL" err="1"/>
              <a:t>Vewin</a:t>
            </a:r>
            <a:r>
              <a:rPr lang="nl-NL"/>
              <a:t> en CBS uit 2022</a:t>
            </a:r>
          </a:p>
        </p:txBody>
      </p:sp>
    </p:spTree>
    <p:extLst>
      <p:ext uri="{BB962C8B-B14F-4D97-AF65-F5344CB8AC3E}">
        <p14:creationId xmlns:p14="http://schemas.microsoft.com/office/powerpoint/2010/main" val="33108354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D2B016-D9B3-E7C7-6472-4F378AFD6951}"/>
              </a:ext>
            </a:extLst>
          </p:cNvPr>
          <p:cNvSpPr>
            <a:spLocks noGrp="1"/>
          </p:cNvSpPr>
          <p:nvPr>
            <p:ph type="title"/>
          </p:nvPr>
        </p:nvSpPr>
        <p:spPr/>
        <p:txBody>
          <a:bodyPr/>
          <a:lstStyle/>
          <a:p>
            <a:r>
              <a:rPr lang="nl-NL"/>
              <a:t>Watervriendelijk Bouwen</a:t>
            </a:r>
          </a:p>
        </p:txBody>
      </p:sp>
      <p:sp>
        <p:nvSpPr>
          <p:cNvPr id="4" name="Tijdelijke aanduiding voor voettekst 3">
            <a:extLst>
              <a:ext uri="{FF2B5EF4-FFF2-40B4-BE49-F238E27FC236}">
                <a16:creationId xmlns:a16="http://schemas.microsoft.com/office/drawing/2014/main" id="{279E784D-2B63-B7C6-CE4E-7D34B598BF61}"/>
              </a:ext>
            </a:extLst>
          </p:cNvPr>
          <p:cNvSpPr>
            <a:spLocks noGrp="1"/>
          </p:cNvSpPr>
          <p:nvPr>
            <p:ph type="ftr" sz="quarter" idx="11"/>
          </p:nvPr>
        </p:nvSpPr>
        <p:spPr/>
        <p:txBody>
          <a:bodyPr/>
          <a:lstStyle/>
          <a:p>
            <a:r>
              <a:rPr lang="nl-NL"/>
              <a:t> </a:t>
            </a:r>
          </a:p>
        </p:txBody>
      </p:sp>
      <p:sp>
        <p:nvSpPr>
          <p:cNvPr id="5" name="Tijdelijke aanduiding voor tekst 4">
            <a:extLst>
              <a:ext uri="{FF2B5EF4-FFF2-40B4-BE49-F238E27FC236}">
                <a16:creationId xmlns:a16="http://schemas.microsoft.com/office/drawing/2014/main" id="{A2D835CA-EF52-7652-72F6-A51AB6C93395}"/>
              </a:ext>
            </a:extLst>
          </p:cNvPr>
          <p:cNvSpPr>
            <a:spLocks noGrp="1"/>
          </p:cNvSpPr>
          <p:nvPr>
            <p:ph type="body" sz="quarter" idx="13"/>
          </p:nvPr>
        </p:nvSpPr>
        <p:spPr/>
        <p:txBody>
          <a:bodyPr/>
          <a:lstStyle/>
          <a:p>
            <a:r>
              <a:rPr lang="nl-NL"/>
              <a:t>Pilots Vitens en partners</a:t>
            </a:r>
          </a:p>
        </p:txBody>
      </p:sp>
      <p:pic>
        <p:nvPicPr>
          <p:cNvPr id="3" name="Afbeelding 2">
            <a:extLst>
              <a:ext uri="{FF2B5EF4-FFF2-40B4-BE49-F238E27FC236}">
                <a16:creationId xmlns:a16="http://schemas.microsoft.com/office/drawing/2014/main" id="{B85EBD15-FF6C-D481-8E75-974210A02664}"/>
              </a:ext>
            </a:extLst>
          </p:cNvPr>
          <p:cNvPicPr>
            <a:picLocks noChangeAspect="1"/>
          </p:cNvPicPr>
          <p:nvPr/>
        </p:nvPicPr>
        <p:blipFill>
          <a:blip r:embed="rId2"/>
          <a:stretch>
            <a:fillRect/>
          </a:stretch>
        </p:blipFill>
        <p:spPr>
          <a:xfrm>
            <a:off x="3292690" y="1200866"/>
            <a:ext cx="2700000" cy="1521000"/>
          </a:xfrm>
          <a:prstGeom prst="rect">
            <a:avLst/>
          </a:prstGeom>
          <a:ln>
            <a:noFill/>
          </a:ln>
          <a:effectLst>
            <a:outerShdw blurRad="190500" algn="tl" rotWithShape="0">
              <a:srgbClr val="000000">
                <a:alpha val="70000"/>
              </a:srgbClr>
            </a:outerShdw>
          </a:effectLst>
        </p:spPr>
      </p:pic>
      <p:pic>
        <p:nvPicPr>
          <p:cNvPr id="7" name="Afbeelding 6">
            <a:extLst>
              <a:ext uri="{FF2B5EF4-FFF2-40B4-BE49-F238E27FC236}">
                <a16:creationId xmlns:a16="http://schemas.microsoft.com/office/drawing/2014/main" id="{80D93DE8-1380-0E3B-4FE7-C4BDB010AB0D}"/>
              </a:ext>
            </a:extLst>
          </p:cNvPr>
          <p:cNvPicPr>
            <a:picLocks noChangeAspect="1"/>
          </p:cNvPicPr>
          <p:nvPr/>
        </p:nvPicPr>
        <p:blipFill>
          <a:blip r:embed="rId3"/>
          <a:stretch>
            <a:fillRect/>
          </a:stretch>
        </p:blipFill>
        <p:spPr>
          <a:xfrm>
            <a:off x="205377" y="1200866"/>
            <a:ext cx="2700000" cy="1521000"/>
          </a:xfrm>
          <a:prstGeom prst="rect">
            <a:avLst/>
          </a:prstGeom>
          <a:ln>
            <a:noFill/>
          </a:ln>
          <a:effectLst>
            <a:outerShdw blurRad="190500" algn="tl" rotWithShape="0">
              <a:srgbClr val="000000">
                <a:alpha val="70000"/>
              </a:srgbClr>
            </a:outerShdw>
          </a:effectLst>
        </p:spPr>
      </p:pic>
      <p:pic>
        <p:nvPicPr>
          <p:cNvPr id="8" name="Afbeelding 7">
            <a:extLst>
              <a:ext uri="{FF2B5EF4-FFF2-40B4-BE49-F238E27FC236}">
                <a16:creationId xmlns:a16="http://schemas.microsoft.com/office/drawing/2014/main" id="{779A8A05-12DF-A208-3FD6-3BCF492A6BDC}"/>
              </a:ext>
            </a:extLst>
          </p:cNvPr>
          <p:cNvPicPr>
            <a:picLocks noChangeAspect="1"/>
          </p:cNvPicPr>
          <p:nvPr/>
        </p:nvPicPr>
        <p:blipFill>
          <a:blip r:embed="rId4"/>
          <a:stretch>
            <a:fillRect/>
          </a:stretch>
        </p:blipFill>
        <p:spPr>
          <a:xfrm>
            <a:off x="6380002" y="1200866"/>
            <a:ext cx="2700000" cy="1521000"/>
          </a:xfrm>
          <a:prstGeom prst="rect">
            <a:avLst/>
          </a:prstGeom>
          <a:ln>
            <a:noFill/>
          </a:ln>
          <a:effectLst>
            <a:outerShdw blurRad="190500" algn="tl" rotWithShape="0">
              <a:srgbClr val="000000">
                <a:alpha val="70000"/>
              </a:srgbClr>
            </a:outerShdw>
          </a:effectLst>
        </p:spPr>
      </p:pic>
      <p:pic>
        <p:nvPicPr>
          <p:cNvPr id="9" name="Afbeelding 8">
            <a:extLst>
              <a:ext uri="{FF2B5EF4-FFF2-40B4-BE49-F238E27FC236}">
                <a16:creationId xmlns:a16="http://schemas.microsoft.com/office/drawing/2014/main" id="{DD8345C7-8853-17D7-8C3E-ECA5CF6E42AE}"/>
              </a:ext>
            </a:extLst>
          </p:cNvPr>
          <p:cNvPicPr>
            <a:picLocks noChangeAspect="1"/>
          </p:cNvPicPr>
          <p:nvPr/>
        </p:nvPicPr>
        <p:blipFill>
          <a:blip r:embed="rId5"/>
          <a:stretch>
            <a:fillRect/>
          </a:stretch>
        </p:blipFill>
        <p:spPr>
          <a:xfrm>
            <a:off x="205377" y="2812047"/>
            <a:ext cx="2700000" cy="1521000"/>
          </a:xfrm>
          <a:prstGeom prst="rect">
            <a:avLst/>
          </a:prstGeom>
          <a:ln>
            <a:noFill/>
          </a:ln>
          <a:effectLst>
            <a:outerShdw blurRad="190500" algn="tl" rotWithShape="0">
              <a:srgbClr val="000000">
                <a:alpha val="70000"/>
              </a:srgbClr>
            </a:outerShdw>
          </a:effectLst>
        </p:spPr>
      </p:pic>
      <p:pic>
        <p:nvPicPr>
          <p:cNvPr id="10" name="Afbeelding 9">
            <a:extLst>
              <a:ext uri="{FF2B5EF4-FFF2-40B4-BE49-F238E27FC236}">
                <a16:creationId xmlns:a16="http://schemas.microsoft.com/office/drawing/2014/main" id="{FEB50EBB-0DEA-BE5D-B973-73959C2F0445}"/>
              </a:ext>
            </a:extLst>
          </p:cNvPr>
          <p:cNvPicPr>
            <a:picLocks noChangeAspect="1"/>
          </p:cNvPicPr>
          <p:nvPr/>
        </p:nvPicPr>
        <p:blipFill>
          <a:blip r:embed="rId6"/>
          <a:stretch>
            <a:fillRect/>
          </a:stretch>
        </p:blipFill>
        <p:spPr>
          <a:xfrm>
            <a:off x="6380002" y="2812047"/>
            <a:ext cx="2700000" cy="1521000"/>
          </a:xfrm>
          <a:prstGeom prst="rect">
            <a:avLst/>
          </a:prstGeom>
          <a:ln>
            <a:noFill/>
          </a:ln>
          <a:effectLst>
            <a:outerShdw blurRad="190500" algn="tl" rotWithShape="0">
              <a:srgbClr val="000000">
                <a:alpha val="70000"/>
              </a:srgbClr>
            </a:outerShdw>
          </a:effectLst>
        </p:spPr>
      </p:pic>
      <p:pic>
        <p:nvPicPr>
          <p:cNvPr id="11" name="Afbeelding 10">
            <a:extLst>
              <a:ext uri="{FF2B5EF4-FFF2-40B4-BE49-F238E27FC236}">
                <a16:creationId xmlns:a16="http://schemas.microsoft.com/office/drawing/2014/main" id="{76F1459C-0A40-3A01-FB7C-91AF552BB44E}"/>
              </a:ext>
            </a:extLst>
          </p:cNvPr>
          <p:cNvPicPr>
            <a:picLocks noChangeAspect="1"/>
          </p:cNvPicPr>
          <p:nvPr/>
        </p:nvPicPr>
        <p:blipFill>
          <a:blip r:embed="rId7"/>
          <a:stretch>
            <a:fillRect/>
          </a:stretch>
        </p:blipFill>
        <p:spPr>
          <a:xfrm>
            <a:off x="3292689" y="2812047"/>
            <a:ext cx="2700000" cy="1521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38104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descr="Afbeelding met Graphics, ontwerp, illustratie&#10;&#10;Automatisch gegenereerde beschrijving">
            <a:extLst>
              <a:ext uri="{FF2B5EF4-FFF2-40B4-BE49-F238E27FC236}">
                <a16:creationId xmlns:a16="http://schemas.microsoft.com/office/drawing/2014/main" id="{17D7F296-2EE1-9EEC-9280-AD9FE1940B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502031" y="3337053"/>
            <a:ext cx="1587107" cy="1806447"/>
          </a:xfrm>
          <a:prstGeom prst="rect">
            <a:avLst/>
          </a:prstGeom>
        </p:spPr>
      </p:pic>
      <p:pic>
        <p:nvPicPr>
          <p:cNvPr id="6" name="Afbeelding 5" descr="Afbeelding met hemel, buitenshuis, huis, gras&#10;&#10;Automatisch gegenereerde beschrijving">
            <a:extLst>
              <a:ext uri="{FF2B5EF4-FFF2-40B4-BE49-F238E27FC236}">
                <a16:creationId xmlns:a16="http://schemas.microsoft.com/office/drawing/2014/main" id="{0579651B-AA98-41E3-DAA3-CCA7682A00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578240" cy="5143500"/>
          </a:xfrm>
          <a:prstGeom prst="rect">
            <a:avLst/>
          </a:prstGeom>
        </p:spPr>
      </p:pic>
      <p:sp>
        <p:nvSpPr>
          <p:cNvPr id="10" name="Tekstvak 9">
            <a:extLst>
              <a:ext uri="{FF2B5EF4-FFF2-40B4-BE49-F238E27FC236}">
                <a16:creationId xmlns:a16="http://schemas.microsoft.com/office/drawing/2014/main" id="{D03BC779-B5F8-D710-4DE6-BB0E249FBE8E}"/>
              </a:ext>
            </a:extLst>
          </p:cNvPr>
          <p:cNvSpPr txBox="1"/>
          <p:nvPr/>
        </p:nvSpPr>
        <p:spPr>
          <a:xfrm>
            <a:off x="5578240" y="620159"/>
            <a:ext cx="3466739" cy="3108543"/>
          </a:xfrm>
          <a:prstGeom prst="rect">
            <a:avLst/>
          </a:prstGeom>
          <a:noFill/>
        </p:spPr>
        <p:txBody>
          <a:bodyPr wrap="square" lIns="91440" tIns="45720" rIns="91440" bIns="45720" rtlCol="0" anchor="t">
            <a:spAutoFit/>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err="1">
                <a:ln>
                  <a:noFill/>
                </a:ln>
                <a:solidFill>
                  <a:srgbClr val="2C3C8B"/>
                </a:solidFill>
                <a:effectLst/>
                <a:uLnTx/>
                <a:uFillTx/>
                <a:latin typeface="Calibri" panose="020F0502020204030204"/>
                <a:ea typeface="+mn-ea"/>
                <a:cs typeface="+mn-cs"/>
              </a:rPr>
              <a:t>Halverwege</a:t>
            </a:r>
            <a:r>
              <a:rPr kumimoji="0" lang="en-US" sz="1400" b="0" i="0" u="none" strike="noStrike" kern="1200" cap="none" spc="0" normalizeH="0" baseline="0" noProof="0" dirty="0">
                <a:ln>
                  <a:noFill/>
                </a:ln>
                <a:solidFill>
                  <a:srgbClr val="2C3C8B"/>
                </a:solidFill>
                <a:effectLst/>
                <a:uLnTx/>
                <a:uFillTx/>
                <a:latin typeface="Calibri" panose="020F0502020204030204"/>
                <a:ea typeface="+mn-ea"/>
                <a:cs typeface="+mn-cs"/>
              </a:rPr>
              <a:t> </a:t>
            </a:r>
            <a:r>
              <a:rPr kumimoji="0" lang="en-US" sz="1400" b="0" i="0" u="none" strike="noStrike" kern="1200" cap="none" spc="0" normalizeH="0" noProof="0" dirty="0">
                <a:ln>
                  <a:noFill/>
                </a:ln>
                <a:solidFill>
                  <a:srgbClr val="2C3C8B"/>
                </a:solidFill>
                <a:effectLst/>
                <a:uLnTx/>
                <a:uFillTx/>
                <a:latin typeface="Calibri" panose="020F0502020204030204"/>
                <a:ea typeface="+mn-ea"/>
                <a:cs typeface="+mn-cs"/>
              </a:rPr>
              <a:t>19</a:t>
            </a:r>
            <a:r>
              <a:rPr kumimoji="0" lang="en-US" sz="1400" b="0" i="0" u="none" strike="noStrike" kern="1200" cap="none" spc="0" normalizeH="0" baseline="30000" noProof="0" dirty="0">
                <a:ln>
                  <a:noFill/>
                </a:ln>
                <a:solidFill>
                  <a:srgbClr val="2C3C8B"/>
                </a:solidFill>
                <a:effectLst/>
                <a:uLnTx/>
                <a:uFillTx/>
                <a:latin typeface="Calibri" panose="020F0502020204030204"/>
                <a:ea typeface="+mn-ea"/>
                <a:cs typeface="+mn-cs"/>
              </a:rPr>
              <a:t>e</a:t>
            </a:r>
            <a:r>
              <a:rPr kumimoji="0" lang="en-US" sz="1400" b="0" i="0" u="none" strike="noStrike" kern="1200" cap="none" spc="0" normalizeH="0" noProof="0" dirty="0">
                <a:ln>
                  <a:noFill/>
                </a:ln>
                <a:solidFill>
                  <a:srgbClr val="2C3C8B"/>
                </a:solidFill>
                <a:effectLst/>
                <a:uLnTx/>
                <a:uFillTx/>
                <a:latin typeface="Calibri" panose="020F0502020204030204"/>
                <a:ea typeface="+mn-ea"/>
                <a:cs typeface="+mn-cs"/>
              </a:rPr>
              <a:t> </a:t>
            </a:r>
            <a:r>
              <a:rPr kumimoji="0" lang="en-US" sz="1400" b="0" i="0" u="none" strike="noStrike" kern="1200" cap="none" spc="0" normalizeH="0" noProof="0" dirty="0" err="1">
                <a:ln>
                  <a:noFill/>
                </a:ln>
                <a:solidFill>
                  <a:srgbClr val="2C3C8B"/>
                </a:solidFill>
                <a:effectLst/>
                <a:uLnTx/>
                <a:uFillTx/>
                <a:latin typeface="Calibri" panose="020F0502020204030204"/>
                <a:ea typeface="+mn-ea"/>
                <a:cs typeface="+mn-cs"/>
              </a:rPr>
              <a:t>eeuw</a:t>
            </a:r>
            <a:r>
              <a:rPr kumimoji="0" lang="en-US" sz="1400" b="0" i="0" u="none" strike="noStrike" kern="1200" cap="none" spc="0" normalizeH="0" noProof="0" dirty="0">
                <a:ln>
                  <a:noFill/>
                </a:ln>
                <a:solidFill>
                  <a:srgbClr val="2C3C8B"/>
                </a:solidFill>
                <a:effectLst/>
                <a:uLnTx/>
                <a:uFillTx/>
                <a:latin typeface="Calibri" panose="020F0502020204030204"/>
                <a:ea typeface="+mn-ea"/>
                <a:cs typeface="+mn-cs"/>
              </a:rPr>
              <a:t> </a:t>
            </a:r>
            <a:r>
              <a:rPr kumimoji="0" lang="en-US" sz="1400" b="0" i="0" u="none" strike="noStrike" kern="1200" cap="none" spc="0" normalizeH="0" noProof="0" dirty="0" err="1">
                <a:ln>
                  <a:noFill/>
                </a:ln>
                <a:solidFill>
                  <a:srgbClr val="2C3C8B"/>
                </a:solidFill>
                <a:effectLst/>
                <a:uLnTx/>
                <a:uFillTx/>
                <a:latin typeface="Calibri" panose="020F0502020204030204"/>
                <a:ea typeface="+mn-ea"/>
                <a:cs typeface="+mn-cs"/>
              </a:rPr>
              <a:t>kwam</a:t>
            </a:r>
            <a:r>
              <a:rPr kumimoji="0" lang="en-US" sz="1400" b="0" i="0" u="none" strike="noStrike" kern="1200" cap="none" spc="0" normalizeH="0" noProof="0" dirty="0">
                <a:ln>
                  <a:noFill/>
                </a:ln>
                <a:solidFill>
                  <a:srgbClr val="2C3C8B"/>
                </a:solidFill>
                <a:effectLst/>
                <a:uLnTx/>
                <a:uFillTx/>
                <a:latin typeface="Calibri" panose="020F0502020204030204"/>
                <a:ea typeface="+mn-ea"/>
                <a:cs typeface="+mn-cs"/>
              </a:rPr>
              <a:t> het </a:t>
            </a:r>
            <a:r>
              <a:rPr kumimoji="0" lang="en-US" sz="1400" b="0" i="0" u="none" strike="noStrike" kern="1200" cap="none" spc="0" normalizeH="0" noProof="0" dirty="0" err="1">
                <a:ln>
                  <a:noFill/>
                </a:ln>
                <a:solidFill>
                  <a:srgbClr val="2C3C8B"/>
                </a:solidFill>
                <a:effectLst/>
                <a:uLnTx/>
                <a:uFillTx/>
                <a:latin typeface="Calibri" panose="020F0502020204030204"/>
                <a:ea typeface="+mn-ea"/>
                <a:cs typeface="+mn-cs"/>
              </a:rPr>
              <a:t>besef</a:t>
            </a:r>
            <a:r>
              <a:rPr kumimoji="0" lang="en-US" sz="1400" b="0" i="0" u="none" strike="noStrike" kern="1200" cap="none" spc="0" normalizeH="0" noProof="0" dirty="0">
                <a:ln>
                  <a:noFill/>
                </a:ln>
                <a:solidFill>
                  <a:srgbClr val="2C3C8B"/>
                </a:solidFill>
                <a:effectLst/>
                <a:uLnTx/>
                <a:uFillTx/>
                <a:latin typeface="Calibri" panose="020F0502020204030204"/>
                <a:ea typeface="+mn-ea"/>
                <a:cs typeface="+mn-cs"/>
              </a:rPr>
              <a:t> </a:t>
            </a:r>
            <a:r>
              <a:rPr kumimoji="0" lang="en-US" sz="1400" b="0" i="0" u="none" strike="noStrike" kern="1200" cap="none" spc="0" normalizeH="0" noProof="0" dirty="0" err="1">
                <a:ln>
                  <a:noFill/>
                </a:ln>
                <a:solidFill>
                  <a:srgbClr val="2C3C8B"/>
                </a:solidFill>
                <a:effectLst/>
                <a:uLnTx/>
                <a:uFillTx/>
                <a:latin typeface="Calibri" panose="020F0502020204030204"/>
                <a:ea typeface="+mn-ea"/>
                <a:cs typeface="+mn-cs"/>
              </a:rPr>
              <a:t>dat</a:t>
            </a:r>
            <a:r>
              <a:rPr kumimoji="0" lang="en-US" sz="1400" b="0" i="0" u="none" strike="noStrike" kern="1200" cap="none" spc="0" normalizeH="0" noProof="0" dirty="0">
                <a:ln>
                  <a:noFill/>
                </a:ln>
                <a:solidFill>
                  <a:srgbClr val="2C3C8B"/>
                </a:solidFill>
                <a:effectLst/>
                <a:uLnTx/>
                <a:uFillTx/>
                <a:latin typeface="Calibri" panose="020F0502020204030204"/>
                <a:ea typeface="+mn-ea"/>
                <a:cs typeface="+mn-cs"/>
              </a:rPr>
              <a:t> </a:t>
            </a:r>
            <a:r>
              <a:rPr kumimoji="0" lang="en-US" sz="1400" b="0" i="0" u="none" strike="noStrike" kern="1200" cap="none" spc="0" normalizeH="0" noProof="0" dirty="0" err="1">
                <a:ln>
                  <a:noFill/>
                </a:ln>
                <a:solidFill>
                  <a:srgbClr val="2C3C8B"/>
                </a:solidFill>
                <a:effectLst/>
                <a:uLnTx/>
                <a:uFillTx/>
                <a:latin typeface="Calibri" panose="020F0502020204030204"/>
                <a:ea typeface="+mn-ea"/>
                <a:cs typeface="+mn-cs"/>
              </a:rPr>
              <a:t>schoon</a:t>
            </a:r>
            <a:r>
              <a:rPr kumimoji="0" lang="en-US" sz="1400" b="0" i="0" u="none" strike="noStrike" kern="1200" cap="none" spc="0" normalizeH="0" noProof="0" dirty="0">
                <a:ln>
                  <a:noFill/>
                </a:ln>
                <a:solidFill>
                  <a:srgbClr val="2C3C8B"/>
                </a:solidFill>
                <a:effectLst/>
                <a:uLnTx/>
                <a:uFillTx/>
                <a:latin typeface="Calibri" panose="020F0502020204030204"/>
                <a:ea typeface="+mn-ea"/>
                <a:cs typeface="+mn-cs"/>
              </a:rPr>
              <a:t> </a:t>
            </a:r>
            <a:r>
              <a:rPr kumimoji="0" lang="en-US" sz="1400" b="0" i="0" u="none" strike="noStrike" kern="1200" cap="none" spc="0" normalizeH="0" noProof="0" dirty="0" err="1">
                <a:ln>
                  <a:noFill/>
                </a:ln>
                <a:solidFill>
                  <a:srgbClr val="2C3C8B"/>
                </a:solidFill>
                <a:effectLst/>
                <a:uLnTx/>
                <a:uFillTx/>
                <a:latin typeface="Calibri" panose="020F0502020204030204"/>
                <a:ea typeface="+mn-ea"/>
                <a:cs typeface="+mn-cs"/>
              </a:rPr>
              <a:t>drinkwater</a:t>
            </a:r>
            <a:r>
              <a:rPr kumimoji="0" lang="en-US" sz="1400" b="0" i="0" u="none" strike="noStrike" kern="1200" cap="none" spc="0" normalizeH="0" noProof="0" dirty="0">
                <a:ln>
                  <a:noFill/>
                </a:ln>
                <a:solidFill>
                  <a:srgbClr val="2C3C8B"/>
                </a:solidFill>
                <a:effectLst/>
                <a:uLnTx/>
                <a:uFillTx/>
                <a:latin typeface="Calibri" panose="020F0502020204030204"/>
                <a:ea typeface="+mn-ea"/>
                <a:cs typeface="+mn-cs"/>
              </a:rPr>
              <a:t> erg </a:t>
            </a:r>
            <a:r>
              <a:rPr kumimoji="0" lang="en-US" sz="1400" b="0" i="0" u="none" strike="noStrike" kern="1200" cap="none" spc="0" normalizeH="0" noProof="0" dirty="0" err="1">
                <a:ln>
                  <a:noFill/>
                </a:ln>
                <a:solidFill>
                  <a:srgbClr val="2C3C8B"/>
                </a:solidFill>
                <a:effectLst/>
                <a:uLnTx/>
                <a:uFillTx/>
                <a:latin typeface="Calibri" panose="020F0502020204030204"/>
                <a:ea typeface="+mn-ea"/>
                <a:cs typeface="+mn-cs"/>
              </a:rPr>
              <a:t>belangrijk</a:t>
            </a:r>
            <a:r>
              <a:rPr kumimoji="0" lang="en-US" sz="1400" b="0" i="0" u="none" strike="noStrike" kern="1200" cap="none" spc="0" normalizeH="0" noProof="0" dirty="0">
                <a:ln>
                  <a:noFill/>
                </a:ln>
                <a:solidFill>
                  <a:srgbClr val="2C3C8B"/>
                </a:solidFill>
                <a:effectLst/>
                <a:uLnTx/>
                <a:uFillTx/>
                <a:latin typeface="Calibri" panose="020F0502020204030204"/>
                <a:ea typeface="+mn-ea"/>
                <a:cs typeface="+mn-cs"/>
              </a:rPr>
              <a:t> was voor </a:t>
            </a:r>
            <a:r>
              <a:rPr kumimoji="0" lang="en-US" sz="1400" b="0" i="0" u="none" strike="noStrike" kern="1200" cap="none" spc="0" normalizeH="0" noProof="0" dirty="0" err="1">
                <a:ln>
                  <a:noFill/>
                </a:ln>
                <a:solidFill>
                  <a:srgbClr val="2C3C8B"/>
                </a:solidFill>
                <a:effectLst/>
                <a:uLnTx/>
                <a:uFillTx/>
                <a:latin typeface="Calibri" panose="020F0502020204030204"/>
                <a:ea typeface="+mn-ea"/>
                <a:cs typeface="+mn-cs"/>
              </a:rPr>
              <a:t>gezondheid</a:t>
            </a:r>
            <a:endParaRPr kumimoji="0" lang="en-US" sz="1400" b="0" i="0" u="none" strike="noStrike" kern="1200" cap="none" spc="0" normalizeH="0" noProof="0" dirty="0">
              <a:ln>
                <a:noFill/>
              </a:ln>
              <a:solidFill>
                <a:srgbClr val="2C3C8B"/>
              </a:solidFill>
              <a:effectLst/>
              <a:uLnTx/>
              <a:uFillTx/>
              <a:latin typeface="Calibri" panose="020F0502020204030204"/>
              <a:ea typeface="+mn-ea"/>
              <a:cs typeface="+mn-cs"/>
            </a:endParaRP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noProof="0" dirty="0">
              <a:ln>
                <a:noFill/>
              </a:ln>
              <a:solidFill>
                <a:srgbClr val="2C3C8B"/>
              </a:solidFill>
              <a:effectLst/>
              <a:uLnTx/>
              <a:uFillTx/>
              <a:latin typeface="Calibri" panose="020F0502020204030204"/>
              <a:ea typeface="+mn-ea"/>
              <a:cs typeface="+mn-cs"/>
            </a:endParaRP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noProof="0" dirty="0">
                <a:ln>
                  <a:noFill/>
                </a:ln>
                <a:solidFill>
                  <a:srgbClr val="2C3C8B"/>
                </a:solidFill>
                <a:effectLst/>
                <a:uLnTx/>
                <a:uFillTx/>
                <a:latin typeface="Calibri" panose="020F0502020204030204"/>
                <a:ea typeface="+mn-ea"/>
                <a:cs typeface="+mn-cs"/>
              </a:rPr>
              <a:t>In</a:t>
            </a:r>
            <a:r>
              <a:rPr kumimoji="0" lang="en-US" sz="1400" b="0" i="0" u="none" strike="noStrike" kern="1200" cap="none" spc="0" normalizeH="0" baseline="0" noProof="0" dirty="0">
                <a:ln>
                  <a:noFill/>
                </a:ln>
                <a:solidFill>
                  <a:srgbClr val="2C3C8B"/>
                </a:solidFill>
                <a:effectLst/>
                <a:uLnTx/>
                <a:uFillTx/>
                <a:latin typeface="Calibri" panose="020F0502020204030204"/>
                <a:ea typeface="+mn-ea"/>
                <a:cs typeface="+mn-cs"/>
              </a:rPr>
              <a:t> 1881 </a:t>
            </a:r>
            <a:r>
              <a:rPr kumimoji="0" lang="en-US" sz="1400" b="0" i="0" u="none" strike="noStrike" kern="1200" cap="none" spc="0" normalizeH="0" baseline="0" noProof="0" dirty="0" err="1">
                <a:ln>
                  <a:noFill/>
                </a:ln>
                <a:solidFill>
                  <a:srgbClr val="2C3C8B"/>
                </a:solidFill>
                <a:effectLst/>
                <a:uLnTx/>
                <a:uFillTx/>
                <a:latin typeface="Calibri" panose="020F0502020204030204"/>
                <a:ea typeface="+mn-ea"/>
                <a:cs typeface="+mn-cs"/>
              </a:rPr>
              <a:t>leidde</a:t>
            </a:r>
            <a:r>
              <a:rPr kumimoji="0" lang="en-US" sz="1400" b="0" i="0" u="none" strike="noStrike" kern="1200" cap="none" spc="0" normalizeH="0" baseline="0" noProof="0" dirty="0">
                <a:ln>
                  <a:noFill/>
                </a:ln>
                <a:solidFill>
                  <a:srgbClr val="2C3C8B"/>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srgbClr val="2C3C8B"/>
                </a:solidFill>
                <a:effectLst/>
                <a:uLnTx/>
                <a:uFillTx/>
                <a:latin typeface="Calibri" panose="020F0502020204030204"/>
                <a:ea typeface="+mn-ea"/>
                <a:cs typeface="+mn-cs"/>
              </a:rPr>
              <a:t>een</a:t>
            </a:r>
            <a:r>
              <a:rPr kumimoji="0" lang="en-US" sz="1400" b="0" i="0" u="none" strike="noStrike" kern="1200" cap="none" spc="0" normalizeH="0" baseline="0" noProof="0" dirty="0">
                <a:ln>
                  <a:noFill/>
                </a:ln>
                <a:solidFill>
                  <a:srgbClr val="2C3C8B"/>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srgbClr val="2C3C8B"/>
                </a:solidFill>
                <a:effectLst/>
                <a:uLnTx/>
                <a:uFillTx/>
                <a:latin typeface="Calibri" panose="020F0502020204030204"/>
                <a:ea typeface="+mn-ea"/>
                <a:cs typeface="+mn-cs"/>
              </a:rPr>
              <a:t>grote</a:t>
            </a:r>
            <a:r>
              <a:rPr kumimoji="0" lang="en-US" sz="1400" b="0" i="0" u="none" strike="noStrike" kern="1200" cap="none" spc="0" normalizeH="0" baseline="0" noProof="0" dirty="0">
                <a:ln>
                  <a:noFill/>
                </a:ln>
                <a:solidFill>
                  <a:srgbClr val="2C3C8B"/>
                </a:solidFill>
                <a:effectLst/>
                <a:uLnTx/>
                <a:uFillTx/>
                <a:latin typeface="Calibri" panose="020F0502020204030204"/>
                <a:ea typeface="+mn-ea"/>
                <a:cs typeface="+mn-cs"/>
              </a:rPr>
              <a:t> cholera-</a:t>
            </a:r>
            <a:r>
              <a:rPr kumimoji="0" lang="en-US" sz="1400" b="0" i="0" u="none" strike="noStrike" kern="1200" cap="none" spc="0" normalizeH="0" baseline="0" noProof="0" dirty="0" err="1">
                <a:ln>
                  <a:noFill/>
                </a:ln>
                <a:solidFill>
                  <a:srgbClr val="2C3C8B"/>
                </a:solidFill>
                <a:effectLst/>
                <a:uLnTx/>
                <a:uFillTx/>
                <a:latin typeface="Calibri" panose="020F0502020204030204"/>
                <a:ea typeface="+mn-ea"/>
                <a:cs typeface="+mn-cs"/>
              </a:rPr>
              <a:t>uitbraak</a:t>
            </a:r>
            <a:r>
              <a:rPr kumimoji="0" lang="en-US" sz="1400" b="0" i="0" u="none" strike="noStrike" kern="1200" cap="none" spc="0" normalizeH="0" baseline="0" noProof="0" dirty="0">
                <a:ln>
                  <a:noFill/>
                </a:ln>
                <a:solidFill>
                  <a:srgbClr val="2C3C8B"/>
                </a:solidFill>
                <a:effectLst/>
                <a:uLnTx/>
                <a:uFillTx/>
                <a:latin typeface="Calibri" panose="020F0502020204030204"/>
                <a:ea typeface="+mn-ea"/>
                <a:cs typeface="+mn-cs"/>
              </a:rPr>
              <a:t> in Utrecht tot de </a:t>
            </a:r>
            <a:r>
              <a:rPr kumimoji="0" lang="en-US" sz="1400" b="0" i="0" u="none" strike="noStrike" kern="1200" cap="none" spc="0" normalizeH="0" baseline="0" noProof="0" dirty="0" err="1">
                <a:ln>
                  <a:noFill/>
                </a:ln>
                <a:solidFill>
                  <a:srgbClr val="2C3C8B"/>
                </a:solidFill>
                <a:effectLst/>
                <a:uLnTx/>
                <a:uFillTx/>
                <a:latin typeface="Calibri" panose="020F0502020204030204"/>
                <a:ea typeface="+mn-ea"/>
                <a:cs typeface="+mn-cs"/>
              </a:rPr>
              <a:t>oprichting</a:t>
            </a:r>
            <a:r>
              <a:rPr kumimoji="0" lang="en-US" sz="1400" b="0" i="0" u="none" strike="noStrike" kern="1200" cap="none" spc="0" normalizeH="0" baseline="0" noProof="0" dirty="0">
                <a:ln>
                  <a:noFill/>
                </a:ln>
                <a:solidFill>
                  <a:srgbClr val="2C3C8B"/>
                </a:solidFill>
                <a:effectLst/>
                <a:uLnTx/>
                <a:uFillTx/>
                <a:latin typeface="Calibri" panose="020F0502020204030204"/>
                <a:ea typeface="+mn-ea"/>
                <a:cs typeface="+mn-cs"/>
              </a:rPr>
              <a:t> van de Compagnie des Eaux </a:t>
            </a:r>
            <a:r>
              <a:rPr kumimoji="0" lang="en-US" sz="1400" b="0" i="0" u="none" strike="noStrike" kern="1200" cap="none" spc="0" normalizeH="0" baseline="0" noProof="0" dirty="0" err="1">
                <a:ln>
                  <a:noFill/>
                </a:ln>
                <a:solidFill>
                  <a:srgbClr val="2C3C8B"/>
                </a:solidFill>
                <a:effectLst/>
                <a:uLnTx/>
                <a:uFillTx/>
                <a:latin typeface="Calibri" panose="020F0502020204030204"/>
                <a:ea typeface="+mn-ea"/>
                <a:cs typeface="+mn-cs"/>
              </a:rPr>
              <a:t>d'Utrecht</a:t>
            </a:r>
            <a:r>
              <a:rPr kumimoji="0" lang="en-US" sz="1400" b="0" i="0" u="none" strike="noStrike" kern="1200" cap="none" spc="0" normalizeH="0" baseline="0" noProof="0" dirty="0">
                <a:ln>
                  <a:noFill/>
                </a:ln>
                <a:solidFill>
                  <a:srgbClr val="2C3C8B"/>
                </a:solidFill>
                <a:effectLst/>
                <a:uLnTx/>
                <a:uFillTx/>
                <a:latin typeface="Calibri" panose="020F0502020204030204"/>
                <a:ea typeface="+mn-ea"/>
                <a:cs typeface="+mn-cs"/>
              </a:rPr>
              <a:t>. </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2C3C8B"/>
              </a:solidFill>
              <a:effectLst/>
              <a:uLnTx/>
              <a:uFillTx/>
              <a:latin typeface="Calibri" panose="020F0502020204030204"/>
              <a:ea typeface="+mn-ea"/>
              <a:cs typeface="+mn-cs"/>
            </a:endParaRP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C3C8B"/>
                </a:solidFill>
                <a:effectLst/>
                <a:uLnTx/>
                <a:uFillTx/>
                <a:latin typeface="Calibri" panose="020F0502020204030204"/>
                <a:ea typeface="+mn-ea"/>
                <a:cs typeface="+mn-cs"/>
              </a:rPr>
              <a:t>In 1883 </a:t>
            </a:r>
            <a:r>
              <a:rPr kumimoji="0" lang="en-US" sz="1400" b="0" i="0" u="none" strike="noStrike" kern="1200" cap="none" spc="0" normalizeH="0" baseline="0" noProof="0" dirty="0" err="1">
                <a:ln>
                  <a:noFill/>
                </a:ln>
                <a:solidFill>
                  <a:srgbClr val="2C3C8B"/>
                </a:solidFill>
                <a:effectLst/>
                <a:uLnTx/>
                <a:uFillTx/>
                <a:latin typeface="Calibri" panose="020F0502020204030204"/>
                <a:ea typeface="+mn-ea"/>
                <a:cs typeface="+mn-cs"/>
              </a:rPr>
              <a:t>werd</a:t>
            </a:r>
            <a:r>
              <a:rPr kumimoji="0" lang="en-US" sz="1400" b="0" i="0" u="none" strike="noStrike" kern="1200" cap="none" spc="0" normalizeH="0" baseline="0" noProof="0" dirty="0">
                <a:ln>
                  <a:noFill/>
                </a:ln>
                <a:solidFill>
                  <a:srgbClr val="2C3C8B"/>
                </a:solidFill>
                <a:effectLst/>
                <a:uLnTx/>
                <a:uFillTx/>
                <a:latin typeface="Calibri" panose="020F0502020204030204"/>
                <a:ea typeface="+mn-ea"/>
                <a:cs typeface="+mn-cs"/>
              </a:rPr>
              <a:t> de </a:t>
            </a:r>
            <a:r>
              <a:rPr kumimoji="0" lang="en-US" sz="1400" b="0" i="0" u="none" strike="noStrike" kern="1200" cap="none" spc="0" normalizeH="0" baseline="0" noProof="0" dirty="0" err="1">
                <a:ln>
                  <a:noFill/>
                </a:ln>
                <a:solidFill>
                  <a:srgbClr val="2C3C8B"/>
                </a:solidFill>
                <a:effectLst/>
                <a:uLnTx/>
                <a:uFillTx/>
                <a:latin typeface="Calibri" panose="020F0502020204030204"/>
                <a:ea typeface="+mn-ea"/>
                <a:cs typeface="+mn-cs"/>
              </a:rPr>
              <a:t>eerste</a:t>
            </a:r>
            <a:r>
              <a:rPr kumimoji="0" lang="en-US" sz="1400" b="0" i="0" u="none" strike="noStrike" kern="1200" cap="none" spc="0" normalizeH="0" baseline="0" noProof="0" dirty="0">
                <a:ln>
                  <a:noFill/>
                </a:ln>
                <a:solidFill>
                  <a:srgbClr val="2C3C8B"/>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srgbClr val="2C3C8B"/>
                </a:solidFill>
                <a:effectLst/>
                <a:uLnTx/>
                <a:uFillTx/>
                <a:latin typeface="Calibri" panose="020F0502020204030204"/>
                <a:ea typeface="+mn-ea"/>
                <a:cs typeface="+mn-cs"/>
              </a:rPr>
              <a:t>productielocatie</a:t>
            </a:r>
            <a:r>
              <a:rPr kumimoji="0" lang="en-US" sz="1400" b="0" i="0" u="none" strike="noStrike" kern="1200" cap="none" spc="0" normalizeH="0" baseline="0" noProof="0" dirty="0">
                <a:ln>
                  <a:noFill/>
                </a:ln>
                <a:solidFill>
                  <a:srgbClr val="2C3C8B"/>
                </a:solidFill>
                <a:effectLst/>
                <a:uLnTx/>
                <a:uFillTx/>
                <a:latin typeface="Calibri" panose="020F0502020204030204"/>
                <a:ea typeface="+mn-ea"/>
                <a:cs typeface="+mn-cs"/>
              </a:rPr>
              <a:t> van (de </a:t>
            </a:r>
            <a:r>
              <a:rPr kumimoji="0" lang="en-US" sz="1400" b="0" i="0" u="none" strike="noStrike" kern="1200" cap="none" spc="0" normalizeH="0" baseline="0" noProof="0" dirty="0" err="1">
                <a:ln>
                  <a:noFill/>
                </a:ln>
                <a:solidFill>
                  <a:srgbClr val="2C3C8B"/>
                </a:solidFill>
                <a:effectLst/>
                <a:uLnTx/>
                <a:uFillTx/>
                <a:latin typeface="Calibri" panose="020F0502020204030204"/>
                <a:ea typeface="+mn-ea"/>
                <a:cs typeface="+mn-cs"/>
              </a:rPr>
              <a:t>rechtsvoorganger</a:t>
            </a:r>
            <a:r>
              <a:rPr kumimoji="0" lang="en-US" sz="1400" b="0" i="0" u="none" strike="noStrike" kern="1200" cap="none" spc="0" normalizeH="0" baseline="0" noProof="0" dirty="0">
                <a:ln>
                  <a:noFill/>
                </a:ln>
                <a:solidFill>
                  <a:srgbClr val="2C3C8B"/>
                </a:solidFill>
                <a:effectLst/>
                <a:uLnTx/>
                <a:uFillTx/>
                <a:latin typeface="Calibri" panose="020F0502020204030204"/>
                <a:ea typeface="+mn-ea"/>
                <a:cs typeface="+mn-cs"/>
              </a:rPr>
              <a:t> van) Vitens </a:t>
            </a:r>
            <a:r>
              <a:rPr kumimoji="0" lang="en-US" sz="1400" b="0" i="0" u="none" strike="noStrike" kern="1200" cap="none" spc="0" normalizeH="0" baseline="0" noProof="0" dirty="0" err="1">
                <a:ln>
                  <a:noFill/>
                </a:ln>
                <a:solidFill>
                  <a:srgbClr val="2C3C8B"/>
                </a:solidFill>
                <a:effectLst/>
                <a:uLnTx/>
                <a:uFillTx/>
                <a:latin typeface="Calibri" panose="020F0502020204030204"/>
                <a:ea typeface="+mn-ea"/>
                <a:cs typeface="+mn-cs"/>
              </a:rPr>
              <a:t>geopend</a:t>
            </a:r>
            <a:r>
              <a:rPr kumimoji="0" lang="en-US" sz="1400" b="0" i="0" u="none" strike="noStrike" kern="1200" cap="none" spc="0" normalizeH="0" baseline="0" noProof="0" dirty="0">
                <a:ln>
                  <a:noFill/>
                </a:ln>
                <a:solidFill>
                  <a:srgbClr val="2C3C8B"/>
                </a:solidFill>
                <a:effectLst/>
                <a:uLnTx/>
                <a:uFillTx/>
                <a:latin typeface="Calibri" panose="020F0502020204030204"/>
                <a:ea typeface="+mn-ea"/>
                <a:cs typeface="+mn-cs"/>
              </a:rPr>
              <a:t> in </a:t>
            </a:r>
            <a:r>
              <a:rPr kumimoji="0" lang="en-US" sz="1400" b="0" i="0" u="none" strike="noStrike" kern="1200" cap="none" spc="0" normalizeH="0" baseline="0" noProof="0" dirty="0" err="1">
                <a:ln>
                  <a:noFill/>
                </a:ln>
                <a:solidFill>
                  <a:srgbClr val="2C3C8B"/>
                </a:solidFill>
                <a:effectLst/>
                <a:uLnTx/>
                <a:uFillTx/>
                <a:latin typeface="Calibri" panose="020F0502020204030204"/>
                <a:ea typeface="+mn-ea"/>
                <a:cs typeface="+mn-cs"/>
              </a:rPr>
              <a:t>Soestduinen</a:t>
            </a:r>
            <a:r>
              <a:rPr kumimoji="0" lang="en-US" sz="1400" b="0" i="0" u="none" strike="noStrike" kern="1200" cap="none" spc="0" normalizeH="0" baseline="0" noProof="0" dirty="0">
                <a:ln>
                  <a:noFill/>
                </a:ln>
                <a:solidFill>
                  <a:srgbClr val="2C3C8B"/>
                </a:solidFill>
                <a:effectLst/>
                <a:uLnTx/>
                <a:uFillTx/>
                <a:latin typeface="Calibri" panose="020F0502020204030204"/>
                <a:ea typeface="+mn-ea"/>
                <a:cs typeface="+mn-cs"/>
              </a:rPr>
              <a:t>.</a:t>
            </a:r>
          </a:p>
          <a:p>
            <a:pPr marR="0" lvl="0" algn="l" defTabSz="685800" rtl="0" eaLnBrk="1" fontAlgn="auto" latinLnBrk="0" hangingPunct="1">
              <a:lnSpc>
                <a:spcPct val="100000"/>
              </a:lnSpc>
              <a:spcBef>
                <a:spcPts val="0"/>
              </a:spcBef>
              <a:spcAft>
                <a:spcPts val="0"/>
              </a:spcAft>
              <a:buClrTx/>
              <a:buSzTx/>
              <a:tabLst/>
              <a:defRPr/>
            </a:pPr>
            <a:endParaRPr kumimoji="0" lang="en-US" sz="1400" b="0" i="0" u="none" strike="noStrike" kern="1200" cap="none" spc="0" normalizeH="0" baseline="0" noProof="0" dirty="0">
              <a:ln>
                <a:noFill/>
              </a:ln>
              <a:solidFill>
                <a:srgbClr val="2C3C8B"/>
              </a:solidFill>
              <a:effectLst/>
              <a:uLnTx/>
              <a:uFillTx/>
              <a:latin typeface="Calibri" panose="020F0502020204030204"/>
              <a:ea typeface="+mn-ea"/>
              <a:cs typeface="+mn-cs"/>
            </a:endParaRP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2C3C8B"/>
                </a:solidFill>
                <a:latin typeface="Calibri" panose="020F0502020204030204"/>
              </a:rPr>
              <a:t>Pas in </a:t>
            </a:r>
            <a:r>
              <a:rPr lang="en-US" sz="1400" b="1" dirty="0">
                <a:solidFill>
                  <a:srgbClr val="2C3C8B"/>
                </a:solidFill>
                <a:latin typeface="Calibri" panose="020F0502020204030204"/>
              </a:rPr>
              <a:t>1960 </a:t>
            </a:r>
            <a:r>
              <a:rPr lang="en-US" sz="1400" dirty="0">
                <a:solidFill>
                  <a:srgbClr val="2C3C8B"/>
                </a:solidFill>
                <a:latin typeface="Calibri" panose="020F0502020204030204"/>
              </a:rPr>
              <a:t>was heel Nederland </a:t>
            </a:r>
            <a:r>
              <a:rPr lang="en-US" sz="1400" dirty="0" err="1">
                <a:solidFill>
                  <a:srgbClr val="2C3C8B"/>
                </a:solidFill>
                <a:latin typeface="Calibri" panose="020F0502020204030204"/>
              </a:rPr>
              <a:t>aangesloten</a:t>
            </a:r>
            <a:r>
              <a:rPr lang="en-US" sz="1400" dirty="0">
                <a:solidFill>
                  <a:srgbClr val="2C3C8B"/>
                </a:solidFill>
                <a:latin typeface="Calibri" panose="020F0502020204030204"/>
              </a:rPr>
              <a:t> op het </a:t>
            </a:r>
            <a:r>
              <a:rPr lang="en-US" sz="1400" dirty="0" err="1">
                <a:solidFill>
                  <a:srgbClr val="2C3C8B"/>
                </a:solidFill>
                <a:latin typeface="Calibri" panose="020F0502020204030204"/>
              </a:rPr>
              <a:t>drinkwaternet</a:t>
            </a:r>
            <a:endParaRPr kumimoji="0" lang="en-US" sz="1400" b="0" i="0" u="none" strike="noStrike" kern="1200" cap="none" spc="0" normalizeH="0" baseline="0" noProof="0" dirty="0">
              <a:ln>
                <a:noFill/>
              </a:ln>
              <a:solidFill>
                <a:srgbClr val="2C3C8B"/>
              </a:solidFill>
              <a:effectLst/>
              <a:uLnTx/>
              <a:uFillTx/>
              <a:latin typeface="Calibri" panose="020F0502020204030204"/>
              <a:ea typeface="+mn-ea"/>
              <a:cs typeface="+mn-cs"/>
            </a:endParaRPr>
          </a:p>
        </p:txBody>
      </p:sp>
      <p:sp>
        <p:nvSpPr>
          <p:cNvPr id="2" name="Slide Number Placeholder 2">
            <a:extLst>
              <a:ext uri="{FF2B5EF4-FFF2-40B4-BE49-F238E27FC236}">
                <a16:creationId xmlns:a16="http://schemas.microsoft.com/office/drawing/2014/main" id="{115A38DC-5D60-439C-951D-B3CCECE21813}"/>
              </a:ext>
            </a:extLst>
          </p:cNvPr>
          <p:cNvSpPr txBox="1">
            <a:spLocks/>
          </p:cNvSpPr>
          <p:nvPr/>
        </p:nvSpPr>
        <p:spPr>
          <a:xfrm>
            <a:off x="395999" y="4669830"/>
            <a:ext cx="488261" cy="273844"/>
          </a:xfrm>
          <a:prstGeom prst="rect">
            <a:avLst/>
          </a:prstGeom>
        </p:spPr>
        <p:txBody>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000" b="0" i="0" u="none" strike="noStrike" kern="1200" cap="none" spc="0" normalizeH="0" baseline="0" noProof="0">
              <a:ln>
                <a:noFill/>
              </a:ln>
              <a:solidFill>
                <a:srgbClr val="FFFFFF"/>
              </a:solidFill>
              <a:effectLst/>
              <a:uLnTx/>
              <a:uFillTx/>
              <a:latin typeface="Barlow" pitchFamily="2" charset="77"/>
              <a:ea typeface="+mn-ea"/>
              <a:cs typeface="+mn-cs"/>
            </a:endParaRPr>
          </a:p>
        </p:txBody>
      </p:sp>
      <p:sp>
        <p:nvSpPr>
          <p:cNvPr id="5" name="Titel 1">
            <a:extLst>
              <a:ext uri="{FF2B5EF4-FFF2-40B4-BE49-F238E27FC236}">
                <a16:creationId xmlns:a16="http://schemas.microsoft.com/office/drawing/2014/main" id="{EE847512-1457-7488-E5DD-431146F6C7D6}"/>
              </a:ext>
            </a:extLst>
          </p:cNvPr>
          <p:cNvSpPr txBox="1">
            <a:spLocks/>
          </p:cNvSpPr>
          <p:nvPr/>
        </p:nvSpPr>
        <p:spPr>
          <a:xfrm>
            <a:off x="542755" y="410400"/>
            <a:ext cx="4933431" cy="463614"/>
          </a:xfrm>
          <a:prstGeom prst="rect">
            <a:avLst/>
          </a:prstGeom>
        </p:spPr>
        <p:txBody>
          <a:bodyPr vert="horz" lIns="91440" tIns="45720" rIns="91440" bIns="45720" rtlCol="0" anchor="ctr">
            <a:normAutofit/>
          </a:bodyPr>
          <a:lstStyle>
            <a:lvl1pPr marL="0" algn="l" defTabSz="514350" rtl="0" eaLnBrk="1" latinLnBrk="0" hangingPunct="1">
              <a:lnSpc>
                <a:spcPct val="90000"/>
              </a:lnSpc>
              <a:spcBef>
                <a:spcPct val="0"/>
              </a:spcBef>
              <a:buNone/>
              <a:defRPr lang="nl-NL" sz="2200" b="1" i="0" kern="1200">
                <a:solidFill>
                  <a:srgbClr val="2C3C8B"/>
                </a:solidFill>
                <a:latin typeface="Verdana" panose="020B0604030504040204" pitchFamily="34" charset="0"/>
                <a:ea typeface="Verdana" panose="020B0604030504040204" pitchFamily="34" charset="0"/>
                <a:cs typeface="+mj-cs"/>
              </a:defRPr>
            </a:lvl1pPr>
          </a:lstStyle>
          <a:p>
            <a:pPr>
              <a:defRPr/>
            </a:pPr>
            <a:r>
              <a:rPr kumimoji="0" lang="en-US" sz="2200" b="1" i="0" u="none" strike="noStrike" kern="1200" cap="none" spc="0" normalizeH="0" baseline="0" noProof="0">
                <a:ln>
                  <a:noFill/>
                </a:ln>
                <a:solidFill>
                  <a:srgbClr val="2C3C8B"/>
                </a:solidFill>
                <a:effectLst/>
                <a:uLnTx/>
                <a:uFillTx/>
                <a:latin typeface="Verdana"/>
                <a:ea typeface="Verdana"/>
              </a:rPr>
              <a:t>Schoon </a:t>
            </a:r>
            <a:r>
              <a:rPr kumimoji="0" lang="en-US" sz="2200" b="1" i="0" u="none" strike="noStrike" kern="1200" cap="none" spc="0" normalizeH="0" baseline="0" noProof="0" err="1">
                <a:ln>
                  <a:noFill/>
                </a:ln>
                <a:solidFill>
                  <a:srgbClr val="2C3C8B"/>
                </a:solidFill>
                <a:effectLst/>
                <a:uLnTx/>
                <a:uFillTx/>
                <a:latin typeface="Verdana"/>
                <a:ea typeface="Verdana"/>
              </a:rPr>
              <a:t>drinkwater</a:t>
            </a:r>
            <a:r>
              <a:rPr kumimoji="0" lang="en-US" sz="2200" b="1" i="0" u="none" strike="noStrike" kern="1200" cap="none" spc="0" normalizeH="0" baseline="0" noProof="0">
                <a:ln>
                  <a:noFill/>
                </a:ln>
                <a:solidFill>
                  <a:srgbClr val="2C3C8B"/>
                </a:solidFill>
                <a:effectLst/>
                <a:uLnTx/>
                <a:uFillTx/>
                <a:latin typeface="Verdana"/>
                <a:ea typeface="Verdana"/>
              </a:rPr>
              <a:t> </a:t>
            </a:r>
            <a:r>
              <a:rPr lang="en-US" err="1">
                <a:latin typeface="Verdana"/>
                <a:ea typeface="Verdana"/>
              </a:rPr>
              <a:t>sinds</a:t>
            </a:r>
            <a:r>
              <a:rPr kumimoji="0" lang="en-US" sz="2200" b="1" i="0" u="none" strike="noStrike" kern="1200" cap="none" spc="0" normalizeH="0" baseline="0" noProof="0">
                <a:ln>
                  <a:noFill/>
                </a:ln>
                <a:solidFill>
                  <a:srgbClr val="2C3C8B"/>
                </a:solidFill>
                <a:effectLst/>
                <a:uLnTx/>
                <a:uFillTx/>
                <a:latin typeface="Verdana"/>
                <a:ea typeface="Verdana"/>
              </a:rPr>
              <a:t> </a:t>
            </a:r>
            <a:r>
              <a:rPr lang="en-US">
                <a:latin typeface="Verdana"/>
                <a:ea typeface="Verdana"/>
              </a:rPr>
              <a:t>….</a:t>
            </a:r>
            <a:endParaRPr lang="en-US" sz="2200" b="1" i="0" u="none" strike="noStrike" kern="1200" cap="none" spc="0" normalizeH="0" baseline="0" noProof="0">
              <a:ln>
                <a:noFill/>
              </a:ln>
              <a:solidFill>
                <a:srgbClr val="2C3C8B"/>
              </a:solidFill>
              <a:effectLst/>
              <a:uLnTx/>
              <a:uFillTx/>
              <a:latin typeface="Verdana" panose="020B0604030504040204" pitchFamily="34" charset="0"/>
              <a:ea typeface="Verdana" panose="020B0604030504040204" pitchFamily="34" charset="0"/>
            </a:endParaRPr>
          </a:p>
        </p:txBody>
      </p:sp>
      <p:sp>
        <p:nvSpPr>
          <p:cNvPr id="7" name="Tekstvak 6">
            <a:extLst>
              <a:ext uri="{FF2B5EF4-FFF2-40B4-BE49-F238E27FC236}">
                <a16:creationId xmlns:a16="http://schemas.microsoft.com/office/drawing/2014/main" id="{50B00FF5-DF3D-067B-1232-06C0BA0DE3AF}"/>
              </a:ext>
            </a:extLst>
          </p:cNvPr>
          <p:cNvSpPr txBox="1"/>
          <p:nvPr/>
        </p:nvSpPr>
        <p:spPr>
          <a:xfrm>
            <a:off x="4336915" y="4557316"/>
            <a:ext cx="1883375" cy="255389"/>
          </a:xfrm>
          <a:prstGeom prst="roundRect">
            <a:avLst/>
          </a:prstGeom>
          <a:solidFill>
            <a:srgbClr val="EDE412"/>
          </a:solidFill>
        </p:spPr>
        <p:txBody>
          <a:bodyPr vert="horz" wrap="square" lIns="36000" tIns="45720" rIns="91440" bIns="45720" rtlCol="0" anchor="ctr" anchorCtr="0">
            <a:spAutoFit/>
          </a:bodyPr>
          <a:lstStyle>
            <a:lvl1pPr indent="0">
              <a:lnSpc>
                <a:spcPct val="100000"/>
              </a:lnSpc>
              <a:spcBef>
                <a:spcPts val="750"/>
              </a:spcBef>
              <a:buFont typeface="Arial" panose="020B0604020202020204" pitchFamily="34" charset="0"/>
              <a:buNone/>
              <a:defRPr lang="nl-NL" sz="900" b="0" i="0" smtClean="0">
                <a:latin typeface="Verdana" panose="020B0604030504040204" pitchFamily="34" charset="0"/>
                <a:ea typeface="Verdana" panose="020B0604030504040204" pitchFamily="34" charset="0"/>
              </a:defRPr>
            </a:lvl1pPr>
            <a:lvl2pPr indent="0">
              <a:lnSpc>
                <a:spcPct val="100000"/>
              </a:lnSpc>
              <a:spcBef>
                <a:spcPts val="375"/>
              </a:spcBef>
              <a:buFont typeface="Arial" panose="020B0604020202020204" pitchFamily="34" charset="0"/>
              <a:buNone/>
              <a:defRPr lang="nl-NL" sz="900" smtClean="0">
                <a:latin typeface="Verdana" panose="020B0604030504040204" pitchFamily="34" charset="0"/>
                <a:ea typeface="Verdana" panose="020B0604030504040204" pitchFamily="34" charset="0"/>
              </a:defRPr>
            </a:lvl2pPr>
            <a:lvl3pPr indent="0">
              <a:lnSpc>
                <a:spcPct val="100000"/>
              </a:lnSpc>
              <a:spcBef>
                <a:spcPts val="375"/>
              </a:spcBef>
              <a:buFont typeface="Arial" panose="020B0604020202020204" pitchFamily="34" charset="0"/>
              <a:buNone/>
              <a:defRPr lang="nl-NL" sz="900" smtClean="0">
                <a:latin typeface="Verdana" panose="020B0604030504040204" pitchFamily="34" charset="0"/>
                <a:ea typeface="Verdana" panose="020B0604030504040204" pitchFamily="34" charset="0"/>
              </a:defRPr>
            </a:lvl3pPr>
            <a:lvl4pPr marL="333375" indent="-202406">
              <a:lnSpc>
                <a:spcPct val="100000"/>
              </a:lnSpc>
              <a:spcBef>
                <a:spcPts val="375"/>
              </a:spcBef>
              <a:buFont typeface="Arial" panose="020B0604020202020204" pitchFamily="34" charset="0"/>
              <a:buChar char="•"/>
              <a:defRPr lang="nl-NL" sz="900" smtClean="0">
                <a:latin typeface="Verdana" panose="020B0604030504040204" pitchFamily="34" charset="0"/>
                <a:ea typeface="Verdana" panose="020B0604030504040204" pitchFamily="34" charset="0"/>
              </a:defRPr>
            </a:lvl4pPr>
            <a:lvl5pPr marL="333375" indent="-202406">
              <a:lnSpc>
                <a:spcPct val="100000"/>
              </a:lnSpc>
              <a:spcBef>
                <a:spcPts val="375"/>
              </a:spcBef>
              <a:buFont typeface="Arial" panose="020B0604020202020204" pitchFamily="34" charset="0"/>
              <a:buChar char="•"/>
              <a:defRPr lang="nl-NL" sz="900">
                <a:latin typeface="Verdana" panose="020B0604030504040204" pitchFamily="34" charset="0"/>
                <a:ea typeface="Verdana" panose="020B0604030504040204" pitchFamily="34" charset="0"/>
              </a:defRPr>
            </a:lvl5pPr>
            <a:lvl6pPr marL="1885950" indent="-171450">
              <a:lnSpc>
                <a:spcPct val="90000"/>
              </a:lnSpc>
              <a:spcBef>
                <a:spcPts val="375"/>
              </a:spcBef>
              <a:buFont typeface="Arial" panose="020B0604020202020204" pitchFamily="34" charset="0"/>
              <a:buChar char="•"/>
            </a:lvl6pPr>
            <a:lvl7pPr marL="2228850" indent="-171450">
              <a:lnSpc>
                <a:spcPct val="90000"/>
              </a:lnSpc>
              <a:spcBef>
                <a:spcPts val="375"/>
              </a:spcBef>
              <a:buFont typeface="Arial" panose="020B0604020202020204" pitchFamily="34" charset="0"/>
              <a:buChar char="•"/>
            </a:lvl7pPr>
            <a:lvl8pPr marL="2571750" indent="-171450">
              <a:lnSpc>
                <a:spcPct val="90000"/>
              </a:lnSpc>
              <a:spcBef>
                <a:spcPts val="375"/>
              </a:spcBef>
              <a:buFont typeface="Arial" panose="020B0604020202020204" pitchFamily="34" charset="0"/>
              <a:buChar char="•"/>
            </a:lvl8pPr>
            <a:lvl9pPr marL="2914650" indent="-171450">
              <a:lnSpc>
                <a:spcPct val="90000"/>
              </a:lnSpc>
              <a:spcBef>
                <a:spcPts val="375"/>
              </a:spcBef>
              <a:buFont typeface="Arial" panose="020B0604020202020204" pitchFamily="34" charset="0"/>
              <a:buChar char="•"/>
            </a:lvl9pPr>
          </a:lstStyle>
          <a:p>
            <a:r>
              <a:rPr lang="nl-NL">
                <a:latin typeface="Verdana"/>
                <a:ea typeface="Verdana"/>
              </a:rPr>
              <a:t> Productielocatie Soestduinen </a:t>
            </a:r>
            <a:endParaRPr lang="en-US">
              <a:latin typeface="Verdana"/>
              <a:ea typeface="Verdana"/>
            </a:endParaRPr>
          </a:p>
        </p:txBody>
      </p:sp>
      <p:sp>
        <p:nvSpPr>
          <p:cNvPr id="3" name="Titel 1">
            <a:extLst>
              <a:ext uri="{FF2B5EF4-FFF2-40B4-BE49-F238E27FC236}">
                <a16:creationId xmlns:a16="http://schemas.microsoft.com/office/drawing/2014/main" id="{03BE68D0-04AE-A9FB-EC68-EC54AA9EE31C}"/>
              </a:ext>
            </a:extLst>
          </p:cNvPr>
          <p:cNvSpPr txBox="1">
            <a:spLocks/>
          </p:cNvSpPr>
          <p:nvPr/>
        </p:nvSpPr>
        <p:spPr>
          <a:xfrm>
            <a:off x="4522844" y="410400"/>
            <a:ext cx="1000968" cy="463614"/>
          </a:xfrm>
          <a:prstGeom prst="rect">
            <a:avLst/>
          </a:prstGeom>
          <a:solidFill>
            <a:srgbClr val="BDBAB5"/>
          </a:solidFill>
        </p:spPr>
        <p:txBody>
          <a:bodyPr vert="horz" lIns="91440" tIns="45720" rIns="91440" bIns="45720" rtlCol="0" anchor="ctr">
            <a:normAutofit/>
          </a:bodyPr>
          <a:lstStyle>
            <a:lvl1pPr marL="0" algn="l" defTabSz="514350" rtl="0" eaLnBrk="1" latinLnBrk="0" hangingPunct="1">
              <a:lnSpc>
                <a:spcPct val="90000"/>
              </a:lnSpc>
              <a:spcBef>
                <a:spcPct val="0"/>
              </a:spcBef>
              <a:buNone/>
              <a:defRPr lang="nl-NL" sz="2200" b="1" i="0" kern="1200">
                <a:solidFill>
                  <a:srgbClr val="2C3C8B"/>
                </a:solidFill>
                <a:latin typeface="Verdana" panose="020B0604030504040204" pitchFamily="34" charset="0"/>
                <a:ea typeface="Verdana" panose="020B0604030504040204" pitchFamily="34" charset="0"/>
                <a:cs typeface="+mj-cs"/>
              </a:defRPr>
            </a:lvl1pPr>
          </a:lstStyle>
          <a:p>
            <a:pPr>
              <a:defRPr/>
            </a:pPr>
            <a:r>
              <a:rPr lang="en-US">
                <a:latin typeface="Verdana"/>
                <a:ea typeface="Verdana"/>
              </a:rPr>
              <a:t>1883</a:t>
            </a:r>
            <a:endParaRPr lang="nl-NL"/>
          </a:p>
        </p:txBody>
      </p:sp>
      <p:sp>
        <p:nvSpPr>
          <p:cNvPr id="8" name="Tekstvak 3">
            <a:extLst>
              <a:ext uri="{FF2B5EF4-FFF2-40B4-BE49-F238E27FC236}">
                <a16:creationId xmlns:a16="http://schemas.microsoft.com/office/drawing/2014/main" id="{98AB6E19-B79B-E865-11B0-B57029221C07}"/>
              </a:ext>
            </a:extLst>
          </p:cNvPr>
          <p:cNvSpPr txBox="1"/>
          <p:nvPr/>
        </p:nvSpPr>
        <p:spPr>
          <a:xfrm>
            <a:off x="173661" y="3081355"/>
            <a:ext cx="2617480" cy="1862048"/>
          </a:xfrm>
          <a:prstGeom prst="rect">
            <a:avLst/>
          </a:prstGeom>
          <a:solidFill>
            <a:schemeClr val="tx2">
              <a:lumMod val="50000"/>
            </a:schemeClr>
          </a:solidFill>
        </p:spPr>
        <p:txBody>
          <a:bodyPr wrap="square" lIns="91440" tIns="45720" rIns="91440" bIns="45720" anchor="t">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a:ln>
                  <a:noFill/>
                </a:ln>
                <a:solidFill>
                  <a:srgbClr val="FFFFFF"/>
                </a:solidFill>
                <a:effectLst/>
                <a:uLnTx/>
                <a:uFillTx/>
                <a:latin typeface="Barlow"/>
                <a:ea typeface="Verdana"/>
              </a:rPr>
              <a:t>Drinkwaterwet</a:t>
            </a:r>
            <a:endParaRPr lang="nl-NL" sz="1600" b="1" i="0" u="none" strike="noStrike" kern="1200" cap="none" spc="0" normalizeH="0" baseline="0" noProof="0">
              <a:ln>
                <a:noFill/>
              </a:ln>
              <a:solidFill>
                <a:srgbClr val="FFFFFF"/>
              </a:solidFill>
              <a:effectLst/>
              <a:uLnTx/>
              <a:uFillTx/>
              <a:latin typeface="Barlow"/>
              <a:ea typeface="Verdana"/>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nl-NL" sz="1100" b="0" i="0" u="none" strike="noStrike" kern="1200" cap="none" spc="0" normalizeH="0" baseline="0" noProof="0">
              <a:ln>
                <a:noFill/>
              </a:ln>
              <a:solidFill>
                <a:srgbClr val="FFFFFF"/>
              </a:solidFill>
              <a:effectLst/>
              <a:uLnTx/>
              <a:uFillTx/>
              <a:latin typeface="Barlow" panose="00000500000000000000" pitchFamily="2" charset="0"/>
              <a:ea typeface="Verdana" panose="020B060403050404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a:ln>
                  <a:noFill/>
                </a:ln>
                <a:solidFill>
                  <a:srgbClr val="FFFFFF"/>
                </a:solidFill>
                <a:effectLst/>
                <a:uLnTx/>
                <a:uFillTx/>
                <a:latin typeface="Barlow"/>
                <a:ea typeface="Verdana"/>
              </a:rPr>
              <a:t>“Drinkwater bestemd of mede bestemd om te </a:t>
            </a:r>
            <a:r>
              <a:rPr kumimoji="0" lang="nl-NL" sz="1100" b="1" i="0" u="none" strike="noStrike" kern="1200" cap="none" spc="0" normalizeH="0" baseline="0" noProof="0">
                <a:ln>
                  <a:noFill/>
                </a:ln>
                <a:solidFill>
                  <a:srgbClr val="FFFFFF"/>
                </a:solidFill>
                <a:effectLst/>
                <a:uLnTx/>
                <a:uFillTx/>
                <a:latin typeface="Barlow"/>
                <a:ea typeface="Verdana"/>
              </a:rPr>
              <a:t>drinken</a:t>
            </a:r>
            <a:r>
              <a:rPr kumimoji="0" lang="nl-NL" sz="1100" b="0" i="0" u="none" strike="noStrike" kern="1200" cap="none" spc="0" normalizeH="0" baseline="0" noProof="0">
                <a:ln>
                  <a:noFill/>
                </a:ln>
                <a:solidFill>
                  <a:srgbClr val="FFFFFF"/>
                </a:solidFill>
                <a:effectLst/>
                <a:uLnTx/>
                <a:uFillTx/>
                <a:latin typeface="Barlow"/>
                <a:ea typeface="Verdana"/>
              </a:rPr>
              <a:t>, te </a:t>
            </a:r>
            <a:r>
              <a:rPr kumimoji="0" lang="nl-NL" sz="1100" b="1" i="0" u="none" strike="noStrike" kern="1200" cap="none" spc="0" normalizeH="0" baseline="0" noProof="0">
                <a:ln>
                  <a:noFill/>
                </a:ln>
                <a:solidFill>
                  <a:srgbClr val="FFFFFF"/>
                </a:solidFill>
                <a:effectLst/>
                <a:uLnTx/>
                <a:uFillTx/>
                <a:latin typeface="Barlow"/>
                <a:ea typeface="Verdana"/>
              </a:rPr>
              <a:t>koken</a:t>
            </a:r>
            <a:r>
              <a:rPr kumimoji="0" lang="nl-NL" sz="1100" b="0" i="0" u="none" strike="noStrike" kern="1200" cap="none" spc="0" normalizeH="0" baseline="0" noProof="0">
                <a:ln>
                  <a:noFill/>
                </a:ln>
                <a:solidFill>
                  <a:srgbClr val="FFFFFF"/>
                </a:solidFill>
                <a:effectLst/>
                <a:uLnTx/>
                <a:uFillTx/>
                <a:latin typeface="Barlow"/>
                <a:ea typeface="Verdana"/>
              </a:rPr>
              <a:t> of </a:t>
            </a:r>
            <a:r>
              <a:rPr kumimoji="0" lang="nl-NL" sz="1100" b="1" i="0" u="none" strike="noStrike" kern="1200" cap="none" spc="0" normalizeH="0" baseline="0" noProof="0">
                <a:ln>
                  <a:noFill/>
                </a:ln>
                <a:solidFill>
                  <a:srgbClr val="FFFFFF"/>
                </a:solidFill>
                <a:effectLst/>
                <a:uLnTx/>
                <a:uFillTx/>
                <a:latin typeface="Barlow"/>
                <a:ea typeface="Verdana"/>
              </a:rPr>
              <a:t>voedsel</a:t>
            </a:r>
            <a:r>
              <a:rPr kumimoji="0" lang="nl-NL" sz="1100" b="0" i="0" u="none" strike="noStrike" kern="1200" cap="none" spc="0" normalizeH="0" baseline="0" noProof="0">
                <a:ln>
                  <a:noFill/>
                </a:ln>
                <a:solidFill>
                  <a:srgbClr val="FFFFFF"/>
                </a:solidFill>
                <a:effectLst/>
                <a:uLnTx/>
                <a:uFillTx/>
                <a:latin typeface="Barlow"/>
                <a:ea typeface="Verdana"/>
              </a:rPr>
              <a:t> te bereiden dan wel voor </a:t>
            </a:r>
            <a:r>
              <a:rPr kumimoji="0" lang="nl-NL" sz="1100" b="1" i="0" u="none" strike="noStrike" kern="1200" cap="none" spc="0" normalizeH="0" baseline="0" noProof="0">
                <a:ln>
                  <a:noFill/>
                </a:ln>
                <a:solidFill>
                  <a:srgbClr val="FFFFFF"/>
                </a:solidFill>
                <a:effectLst/>
                <a:uLnTx/>
                <a:uFillTx/>
                <a:latin typeface="Barlow"/>
                <a:ea typeface="Verdana"/>
              </a:rPr>
              <a:t>andere huishoudelijke doeleinden</a:t>
            </a:r>
            <a:r>
              <a:rPr kumimoji="0" lang="nl-NL" sz="1100" b="0" i="0" u="none" strike="noStrike" kern="1200" cap="none" spc="0" normalizeH="0" baseline="0" noProof="0">
                <a:ln>
                  <a:noFill/>
                </a:ln>
                <a:solidFill>
                  <a:srgbClr val="FFFFFF"/>
                </a:solidFill>
                <a:effectLst/>
                <a:uLnTx/>
                <a:uFillTx/>
                <a:latin typeface="Barlow"/>
                <a:ea typeface="Verdana"/>
              </a:rPr>
              <a:t>, met uitzondering van warm tapwater, dat door middel van leidingen ter beschikking wordt gesteld aan consumenten of andere afnemers.”</a:t>
            </a:r>
            <a:endParaRPr lang="nl-NL" sz="1100" b="0" i="0" u="none" strike="noStrike" kern="1200" cap="none" spc="0" normalizeH="0" baseline="0" noProof="0">
              <a:ln>
                <a:noFill/>
              </a:ln>
              <a:solidFill>
                <a:srgbClr val="FFFFFF"/>
              </a:solidFill>
              <a:effectLst/>
              <a:uLnTx/>
              <a:uFillTx/>
              <a:latin typeface="Barlow"/>
              <a:ea typeface="Verdana"/>
            </a:endParaRPr>
          </a:p>
        </p:txBody>
      </p:sp>
      <p:sp>
        <p:nvSpPr>
          <p:cNvPr id="4" name="Rechthoek 3">
            <a:extLst>
              <a:ext uri="{FF2B5EF4-FFF2-40B4-BE49-F238E27FC236}">
                <a16:creationId xmlns:a16="http://schemas.microsoft.com/office/drawing/2014/main" id="{CD4336E7-BF5B-87A6-BCA9-9B858037CFD1}"/>
              </a:ext>
            </a:extLst>
          </p:cNvPr>
          <p:cNvSpPr/>
          <p:nvPr/>
        </p:nvSpPr>
        <p:spPr>
          <a:xfrm>
            <a:off x="6417578" y="3254928"/>
            <a:ext cx="352338" cy="15939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0" dirty="0"/>
              <a:t>…</a:t>
            </a:r>
          </a:p>
        </p:txBody>
      </p:sp>
    </p:spTree>
    <p:extLst>
      <p:ext uri="{BB962C8B-B14F-4D97-AF65-F5344CB8AC3E}">
        <p14:creationId xmlns:p14="http://schemas.microsoft.com/office/powerpoint/2010/main" val="162591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xit" presetSubtype="4" fill="hold" grpId="1" nodeType="clickEffect">
                                  <p:stCondLst>
                                    <p:cond delay="0"/>
                                  </p:stCondLst>
                                  <p:childTnLst>
                                    <p:animEffect transition="out" filter="wipe(down)">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animBg="1"/>
      <p:bldP spid="8" grpId="0" animBg="1"/>
      <p:bldP spid="4" grpId="0" animBg="1"/>
      <p:bldP spid="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afgeronde hoeken 7">
            <a:extLst>
              <a:ext uri="{FF2B5EF4-FFF2-40B4-BE49-F238E27FC236}">
                <a16:creationId xmlns:a16="http://schemas.microsoft.com/office/drawing/2014/main" id="{3F75E104-7331-D02D-F1B6-E76EB660D15D}"/>
              </a:ext>
            </a:extLst>
          </p:cNvPr>
          <p:cNvSpPr/>
          <p:nvPr/>
        </p:nvSpPr>
        <p:spPr>
          <a:xfrm>
            <a:off x="564077" y="4557156"/>
            <a:ext cx="3028207" cy="274616"/>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40F2D166-EBE0-C061-ED1B-EE14A5A652FC}"/>
              </a:ext>
            </a:extLst>
          </p:cNvPr>
          <p:cNvSpPr>
            <a:spLocks noGrp="1"/>
          </p:cNvSpPr>
          <p:nvPr>
            <p:ph type="title"/>
          </p:nvPr>
        </p:nvSpPr>
        <p:spPr/>
        <p:txBody>
          <a:bodyPr/>
          <a:lstStyle/>
          <a:p>
            <a:r>
              <a:rPr lang="nl-NL"/>
              <a:t>(Drink)wateropgave</a:t>
            </a:r>
          </a:p>
        </p:txBody>
      </p:sp>
      <p:sp>
        <p:nvSpPr>
          <p:cNvPr id="4" name="Tijdelijke aanduiding voor voettekst 3">
            <a:extLst>
              <a:ext uri="{FF2B5EF4-FFF2-40B4-BE49-F238E27FC236}">
                <a16:creationId xmlns:a16="http://schemas.microsoft.com/office/drawing/2014/main" id="{7B7FF450-5CC6-D8E1-D583-8D44BFEF063D}"/>
              </a:ext>
            </a:extLst>
          </p:cNvPr>
          <p:cNvSpPr>
            <a:spLocks noGrp="1"/>
          </p:cNvSpPr>
          <p:nvPr>
            <p:ph type="ftr" sz="quarter" idx="11"/>
          </p:nvPr>
        </p:nvSpPr>
        <p:spPr>
          <a:xfrm>
            <a:off x="822373" y="4732734"/>
            <a:ext cx="3082223" cy="273844"/>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a:ln>
                  <a:noFill/>
                </a:ln>
                <a:solidFill>
                  <a:srgbClr val="777777"/>
                </a:solidFill>
                <a:effectLst/>
                <a:uLnTx/>
                <a:uFillTx/>
                <a:latin typeface="Calibri" panose="020F0502020204030204"/>
                <a:ea typeface="Verdana" panose="020B0604030504040204" pitchFamily="34" charset="0"/>
                <a:cs typeface="+mn-cs"/>
              </a:rPr>
              <a:t> </a:t>
            </a:r>
          </a:p>
        </p:txBody>
      </p:sp>
      <p:sp>
        <p:nvSpPr>
          <p:cNvPr id="5" name="Tijdelijke aanduiding voor tekst 4">
            <a:extLst>
              <a:ext uri="{FF2B5EF4-FFF2-40B4-BE49-F238E27FC236}">
                <a16:creationId xmlns:a16="http://schemas.microsoft.com/office/drawing/2014/main" id="{36B2E303-9F6A-BE52-0555-F025C030774E}"/>
              </a:ext>
            </a:extLst>
          </p:cNvPr>
          <p:cNvSpPr>
            <a:spLocks noGrp="1"/>
          </p:cNvSpPr>
          <p:nvPr>
            <p:ph type="body" sz="quarter" idx="13"/>
          </p:nvPr>
        </p:nvSpPr>
        <p:spPr>
          <a:xfrm>
            <a:off x="424317" y="696051"/>
            <a:ext cx="7886700" cy="360000"/>
          </a:xfrm>
        </p:spPr>
        <p:txBody>
          <a:bodyPr/>
          <a:lstStyle/>
          <a:p>
            <a:pPr marL="0" indent="0">
              <a:buNone/>
            </a:pPr>
            <a:r>
              <a:rPr lang="nl-NL"/>
              <a:t>Spanning in het waterecosysteem</a:t>
            </a:r>
            <a:endParaRPr lang="nl-NL">
              <a:latin typeface="Barlow Medium" panose="00000600000000000000" pitchFamily="2" charset="0"/>
            </a:endParaRPr>
          </a:p>
        </p:txBody>
      </p:sp>
      <p:sp>
        <p:nvSpPr>
          <p:cNvPr id="7" name="Tekstvak 6">
            <a:extLst>
              <a:ext uri="{FF2B5EF4-FFF2-40B4-BE49-F238E27FC236}">
                <a16:creationId xmlns:a16="http://schemas.microsoft.com/office/drawing/2014/main" id="{4D784673-EB4A-D0A8-650B-99561BF01B7C}"/>
              </a:ext>
            </a:extLst>
          </p:cNvPr>
          <p:cNvSpPr txBox="1"/>
          <p:nvPr/>
        </p:nvSpPr>
        <p:spPr>
          <a:xfrm>
            <a:off x="292111" y="1217817"/>
            <a:ext cx="4279889" cy="263149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srgbClr val="2C3C8B"/>
                </a:solidFill>
                <a:effectLst/>
                <a:uLnTx/>
                <a:uFillTx/>
                <a:latin typeface="Calibri" panose="020F0502020204030204"/>
                <a:ea typeface="Verdana" panose="020B0604030504040204" pitchFamily="34" charset="0"/>
                <a:cs typeface="+mn-cs"/>
              </a:rPr>
              <a:t>Vraag neemt toe</a:t>
            </a:r>
          </a:p>
          <a:p>
            <a:pPr marL="380990" indent="-380990" defTabSz="914377">
              <a:buFont typeface="Arial" panose="020B0604020202020204" pitchFamily="34" charset="0"/>
              <a:buChar char="•"/>
              <a:defRPr/>
            </a:pPr>
            <a:r>
              <a:rPr kumimoji="0" lang="nl-NL" sz="1200" b="0" i="0" u="none" strike="noStrike" kern="1200" cap="none" spc="0" normalizeH="0" baseline="0" noProof="0" dirty="0">
                <a:ln>
                  <a:noFill/>
                </a:ln>
                <a:solidFill>
                  <a:srgbClr val="2C3C8B"/>
                </a:solidFill>
                <a:effectLst/>
                <a:uLnTx/>
                <a:uFillTx/>
                <a:latin typeface="Calibri" panose="020F0502020204030204"/>
                <a:ea typeface="Verdana" panose="020B0604030504040204" pitchFamily="34" charset="0"/>
                <a:cs typeface="+mn-cs"/>
              </a:rPr>
              <a:t>Warme, droge zomers</a:t>
            </a:r>
          </a:p>
          <a:p>
            <a:pPr marL="380990" indent="-380990" defTabSz="914377">
              <a:buFont typeface="Arial" panose="020B0604020202020204" pitchFamily="34" charset="0"/>
              <a:buChar char="•"/>
              <a:defRPr/>
            </a:pPr>
            <a:r>
              <a:rPr kumimoji="0" lang="nl-NL" sz="1200" b="0" i="0" u="none" strike="noStrike" kern="1200" cap="none" spc="0" normalizeH="0" baseline="0" noProof="0" dirty="0">
                <a:ln>
                  <a:noFill/>
                </a:ln>
                <a:solidFill>
                  <a:srgbClr val="2C3C8B"/>
                </a:solidFill>
                <a:effectLst/>
                <a:uLnTx/>
                <a:uFillTx/>
                <a:latin typeface="Calibri" panose="020F0502020204030204"/>
                <a:ea typeface="Verdana" panose="020B0604030504040204" pitchFamily="34" charset="0"/>
                <a:cs typeface="+mn-cs"/>
              </a:rPr>
              <a:t>Bevolkingsgroei (en kleinere huishoudens)</a:t>
            </a:r>
          </a:p>
          <a:p>
            <a:pPr marL="380990" marR="0" lvl="0" indent="-38099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srgbClr val="2C3C8B"/>
                </a:solidFill>
                <a:effectLst/>
                <a:uLnTx/>
                <a:uFillTx/>
                <a:latin typeface="Calibri" panose="020F0502020204030204"/>
                <a:ea typeface="Verdana" panose="020B0604030504040204" pitchFamily="34" charset="0"/>
                <a:cs typeface="+mn-cs"/>
              </a:rPr>
              <a:t>Economische ontwikkeling</a:t>
            </a:r>
          </a:p>
          <a:p>
            <a:pPr marL="380990" marR="0" lvl="0" indent="-38099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200" b="0" i="0" u="none" strike="noStrike" kern="1200" cap="none" spc="0" normalizeH="0" baseline="0" noProof="0" dirty="0">
              <a:ln>
                <a:noFill/>
              </a:ln>
              <a:solidFill>
                <a:srgbClr val="2C3C8B"/>
              </a:solidFill>
              <a:effectLst/>
              <a:uLnTx/>
              <a:uFillTx/>
              <a:latin typeface="Calibri" panose="020F0502020204030204"/>
              <a:ea typeface="Verdana" panose="020B0604030504040204" pitchFamily="34" charset="0"/>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srgbClr val="2C3C8B"/>
                </a:solidFill>
                <a:effectLst/>
                <a:uLnTx/>
                <a:uFillTx/>
                <a:latin typeface="Calibri" panose="020F0502020204030204"/>
                <a:ea typeface="Verdana" panose="020B0604030504040204" pitchFamily="34" charset="0"/>
                <a:cs typeface="+mn-cs"/>
              </a:rPr>
              <a:t>Aanbod staat onder druk</a:t>
            </a:r>
          </a:p>
          <a:p>
            <a:pPr marL="380990" marR="0" lvl="0" indent="-38099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srgbClr val="2C3C8B"/>
                </a:solidFill>
                <a:effectLst/>
                <a:uLnTx/>
                <a:uFillTx/>
                <a:latin typeface="Calibri" panose="020F0502020204030204"/>
                <a:ea typeface="Verdana" panose="020B0604030504040204" pitchFamily="34" charset="0"/>
                <a:cs typeface="+mn-cs"/>
              </a:rPr>
              <a:t>Verdroging</a:t>
            </a:r>
          </a:p>
          <a:p>
            <a:pPr marL="380990" marR="0" lvl="0" indent="-38099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srgbClr val="2C3C8B"/>
                </a:solidFill>
                <a:effectLst/>
                <a:uLnTx/>
                <a:uFillTx/>
                <a:latin typeface="Calibri" panose="020F0502020204030204"/>
                <a:ea typeface="Verdana" panose="020B0604030504040204" pitchFamily="34" charset="0"/>
                <a:cs typeface="+mn-cs"/>
              </a:rPr>
              <a:t>Vervuiling drinkwaterbronnen</a:t>
            </a:r>
          </a:p>
          <a:p>
            <a:pPr marL="380990" marR="0" lvl="0" indent="-38099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srgbClr val="2C3C8B"/>
                </a:solidFill>
                <a:effectLst/>
                <a:uLnTx/>
                <a:uFillTx/>
                <a:latin typeface="Calibri" panose="020F0502020204030204"/>
                <a:ea typeface="Verdana" panose="020B0604030504040204" pitchFamily="34" charset="0"/>
                <a:cs typeface="+mn-cs"/>
              </a:rPr>
              <a:t>Toekomstbestendigheid bestaande winningen onder druk</a:t>
            </a:r>
          </a:p>
          <a:p>
            <a:pPr marL="380990" indent="-380990" defTabSz="914377">
              <a:buFont typeface="Arial" panose="020B0604020202020204" pitchFamily="34" charset="0"/>
              <a:buChar char="•"/>
              <a:defRPr/>
            </a:pPr>
            <a:r>
              <a:rPr kumimoji="0" lang="nl-NL" sz="1200" b="0" i="0" u="none" strike="noStrike" kern="1200" cap="none" spc="0" normalizeH="0" baseline="0" noProof="0" dirty="0">
                <a:ln>
                  <a:noFill/>
                </a:ln>
                <a:solidFill>
                  <a:srgbClr val="2C3C8B"/>
                </a:solidFill>
                <a:effectLst/>
                <a:uLnTx/>
                <a:uFillTx/>
                <a:latin typeface="Calibri" panose="020F0502020204030204"/>
                <a:ea typeface="Verdana" panose="020B0604030504040204" pitchFamily="34" charset="0"/>
                <a:cs typeface="+mn-cs"/>
              </a:rPr>
              <a:t>Energietransitie</a:t>
            </a:r>
          </a:p>
          <a:p>
            <a:pPr marL="380990" marR="0" lvl="0" indent="-38099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srgbClr val="2C3C8B"/>
                </a:solidFill>
                <a:effectLst/>
                <a:uLnTx/>
                <a:uFillTx/>
                <a:latin typeface="Calibri" panose="020F0502020204030204"/>
                <a:ea typeface="Verdana" panose="020B0604030504040204" pitchFamily="34" charset="0"/>
                <a:cs typeface="+mn-cs"/>
              </a:rPr>
              <a:t>Onvoldoende winvergunning capaciteit</a:t>
            </a:r>
          </a:p>
          <a:p>
            <a:pPr marL="380990" marR="0" lvl="0" indent="-38099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900" b="0" i="0" u="none" strike="noStrike" kern="1200" cap="none" spc="0" normalizeH="0" baseline="0" noProof="0" dirty="0">
              <a:ln>
                <a:noFill/>
              </a:ln>
              <a:solidFill>
                <a:srgbClr val="2C3C8B"/>
              </a:solidFill>
              <a:effectLst/>
              <a:uLnTx/>
              <a:uFillTx/>
              <a:latin typeface="Calibri" panose="020F0502020204030204"/>
              <a:ea typeface="Verdana" panose="020B0604030504040204" pitchFamily="34" charset="0"/>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srgbClr val="2C3C8B"/>
                </a:solidFill>
                <a:effectLst/>
                <a:uLnTx/>
                <a:uFillTx/>
                <a:latin typeface="Calibri" panose="020F0502020204030204"/>
                <a:ea typeface="Verdana" panose="020B0604030504040204" pitchFamily="34" charset="0"/>
                <a:cs typeface="+mn-cs"/>
              </a:rPr>
              <a:t>Dit zorgt voor een grote investeringsopgave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2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endParaRPr>
          </a:p>
        </p:txBody>
      </p:sp>
      <p:pic>
        <p:nvPicPr>
          <p:cNvPr id="3" name="Afbeelding 2">
            <a:extLst>
              <a:ext uri="{FF2B5EF4-FFF2-40B4-BE49-F238E27FC236}">
                <a16:creationId xmlns:a16="http://schemas.microsoft.com/office/drawing/2014/main" id="{B3584918-7D7C-968A-E73A-47A26B9416FE}"/>
              </a:ext>
            </a:extLst>
          </p:cNvPr>
          <p:cNvPicPr>
            <a:picLocks noChangeAspect="1"/>
          </p:cNvPicPr>
          <p:nvPr/>
        </p:nvPicPr>
        <p:blipFill rotWithShape="1">
          <a:blip r:embed="rId3"/>
          <a:srcRect l="849" r="1355"/>
          <a:stretch/>
        </p:blipFill>
        <p:spPr>
          <a:xfrm>
            <a:off x="2434382" y="1054647"/>
            <a:ext cx="7102323" cy="4088421"/>
          </a:xfrm>
          <a:prstGeom prst="rect">
            <a:avLst/>
          </a:prstGeom>
        </p:spPr>
      </p:pic>
      <p:sp>
        <p:nvSpPr>
          <p:cNvPr id="10" name="Tekstvak 9">
            <a:extLst>
              <a:ext uri="{FF2B5EF4-FFF2-40B4-BE49-F238E27FC236}">
                <a16:creationId xmlns:a16="http://schemas.microsoft.com/office/drawing/2014/main" id="{AD8E9F6D-7072-4711-88CE-7ABA083A7033}"/>
              </a:ext>
            </a:extLst>
          </p:cNvPr>
          <p:cNvSpPr txBox="1"/>
          <p:nvPr/>
        </p:nvSpPr>
        <p:spPr>
          <a:xfrm>
            <a:off x="5277040" y="1710649"/>
            <a:ext cx="1409586"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7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Hoge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7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watervraag</a:t>
            </a:r>
          </a:p>
        </p:txBody>
      </p:sp>
      <p:sp>
        <p:nvSpPr>
          <p:cNvPr id="11" name="Tekstvak 10">
            <a:extLst>
              <a:ext uri="{FF2B5EF4-FFF2-40B4-BE49-F238E27FC236}">
                <a16:creationId xmlns:a16="http://schemas.microsoft.com/office/drawing/2014/main" id="{00BB7A56-6610-7BDC-A05E-7A8BD41F15BE}"/>
              </a:ext>
            </a:extLst>
          </p:cNvPr>
          <p:cNvSpPr txBox="1"/>
          <p:nvPr/>
        </p:nvSpPr>
        <p:spPr>
          <a:xfrm>
            <a:off x="4512689" y="2941259"/>
            <a:ext cx="1409586"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7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Impact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7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omgeving</a:t>
            </a:r>
          </a:p>
        </p:txBody>
      </p:sp>
      <p:sp>
        <p:nvSpPr>
          <p:cNvPr id="12" name="Tekstvak 11">
            <a:extLst>
              <a:ext uri="{FF2B5EF4-FFF2-40B4-BE49-F238E27FC236}">
                <a16:creationId xmlns:a16="http://schemas.microsoft.com/office/drawing/2014/main" id="{A5CB75E4-448C-9F5B-8FEF-047B75090B8C}"/>
              </a:ext>
            </a:extLst>
          </p:cNvPr>
          <p:cNvSpPr txBox="1"/>
          <p:nvPr/>
        </p:nvSpPr>
        <p:spPr>
          <a:xfrm>
            <a:off x="6469368" y="2840959"/>
            <a:ext cx="614672"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7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Meer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7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productie </a:t>
            </a:r>
            <a:r>
              <a:rPr kumimoji="0" lang="nl-NL" sz="700" b="0" i="0" u="none" strike="noStrike" kern="1200" cap="none" spc="0" normalizeH="0" baseline="0" noProof="0" err="1">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drink-water</a:t>
            </a:r>
            <a:endParaRPr kumimoji="0" lang="nl-NL" sz="7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6" name="Groep 15">
            <a:extLst>
              <a:ext uri="{FF2B5EF4-FFF2-40B4-BE49-F238E27FC236}">
                <a16:creationId xmlns:a16="http://schemas.microsoft.com/office/drawing/2014/main" id="{7469C42C-AD35-8EBB-1AF5-E4F690689666}"/>
              </a:ext>
            </a:extLst>
          </p:cNvPr>
          <p:cNvGrpSpPr/>
          <p:nvPr/>
        </p:nvGrpSpPr>
        <p:grpSpPr>
          <a:xfrm>
            <a:off x="7178640" y="0"/>
            <a:ext cx="1876964" cy="3041843"/>
            <a:chOff x="7178640" y="0"/>
            <a:chExt cx="1876964" cy="3041843"/>
          </a:xfrm>
        </p:grpSpPr>
        <p:pic>
          <p:nvPicPr>
            <p:cNvPr id="15" name="Afbeelding 14">
              <a:extLst>
                <a:ext uri="{FF2B5EF4-FFF2-40B4-BE49-F238E27FC236}">
                  <a16:creationId xmlns:a16="http://schemas.microsoft.com/office/drawing/2014/main" id="{60B5D308-3A4D-4006-2EC1-AF8C0D92C316}"/>
                </a:ext>
              </a:extLst>
            </p:cNvPr>
            <p:cNvPicPr>
              <a:picLocks noChangeAspect="1"/>
            </p:cNvPicPr>
            <p:nvPr/>
          </p:nvPicPr>
          <p:blipFill>
            <a:blip r:embed="rId4"/>
            <a:stretch>
              <a:fillRect/>
            </a:stretch>
          </p:blipFill>
          <p:spPr>
            <a:xfrm>
              <a:off x="7925461" y="2260283"/>
              <a:ext cx="1130143" cy="781560"/>
            </a:xfrm>
            <a:prstGeom prst="rect">
              <a:avLst/>
            </a:prstGeom>
          </p:spPr>
        </p:pic>
        <p:grpSp>
          <p:nvGrpSpPr>
            <p:cNvPr id="14" name="Groep 13">
              <a:extLst>
                <a:ext uri="{FF2B5EF4-FFF2-40B4-BE49-F238E27FC236}">
                  <a16:creationId xmlns:a16="http://schemas.microsoft.com/office/drawing/2014/main" id="{FDF01EC4-E925-A3E8-D34A-738B321A832C}"/>
                </a:ext>
              </a:extLst>
            </p:cNvPr>
            <p:cNvGrpSpPr/>
            <p:nvPr/>
          </p:nvGrpSpPr>
          <p:grpSpPr>
            <a:xfrm>
              <a:off x="7178640" y="0"/>
              <a:ext cx="1749701" cy="2228856"/>
              <a:chOff x="7178640" y="0"/>
              <a:chExt cx="1749701" cy="2228856"/>
            </a:xfrm>
          </p:grpSpPr>
          <p:pic>
            <p:nvPicPr>
              <p:cNvPr id="6" name="Afbeelding 5">
                <a:extLst>
                  <a:ext uri="{FF2B5EF4-FFF2-40B4-BE49-F238E27FC236}">
                    <a16:creationId xmlns:a16="http://schemas.microsoft.com/office/drawing/2014/main" id="{6B5430DF-5F76-110C-B53D-156B989B9342}"/>
                  </a:ext>
                </a:extLst>
              </p:cNvPr>
              <p:cNvPicPr>
                <a:picLocks noChangeAspect="1"/>
              </p:cNvPicPr>
              <p:nvPr/>
            </p:nvPicPr>
            <p:blipFill rotWithShape="1">
              <a:blip r:embed="rId5"/>
              <a:srcRect l="63609" t="16392" r="21760" b="21873"/>
              <a:stretch/>
            </p:blipFill>
            <p:spPr>
              <a:xfrm>
                <a:off x="7204518" y="273844"/>
                <a:ext cx="1647371" cy="1955012"/>
              </a:xfrm>
              <a:prstGeom prst="rect">
                <a:avLst/>
              </a:prstGeom>
              <a:ln w="9525">
                <a:solidFill>
                  <a:srgbClr val="4AAFE0"/>
                </a:solidFill>
              </a:ln>
            </p:spPr>
          </p:pic>
          <p:sp>
            <p:nvSpPr>
              <p:cNvPr id="13" name="Tekstvak 12">
                <a:extLst>
                  <a:ext uri="{FF2B5EF4-FFF2-40B4-BE49-F238E27FC236}">
                    <a16:creationId xmlns:a16="http://schemas.microsoft.com/office/drawing/2014/main" id="{0EBB74A4-9E83-159D-F837-9328CE50226A}"/>
                  </a:ext>
                </a:extLst>
              </p:cNvPr>
              <p:cNvSpPr txBox="1"/>
              <p:nvPr/>
            </p:nvSpPr>
            <p:spPr>
              <a:xfrm>
                <a:off x="7178640" y="0"/>
                <a:ext cx="1749701" cy="307777"/>
              </a:xfrm>
              <a:prstGeom prst="rect">
                <a:avLst/>
              </a:prstGeom>
              <a:noFill/>
            </p:spPr>
            <p:txBody>
              <a:bodyPr wrap="square">
                <a:spAutoFit/>
              </a:bodyPr>
              <a:lstStyle/>
              <a:p>
                <a:r>
                  <a:rPr kumimoji="0" lang="nl-NL" sz="1400" i="0" u="none" strike="noStrike" kern="1200" cap="none" spc="0" normalizeH="0" baseline="0" noProof="0" dirty="0">
                    <a:ln>
                      <a:noFill/>
                    </a:ln>
                    <a:solidFill>
                      <a:srgbClr val="FFFFFF"/>
                    </a:solidFill>
                    <a:effectLst/>
                    <a:uLnTx/>
                    <a:uFillTx/>
                    <a:latin typeface="Calibri" panose="020F0502020204030204"/>
                    <a:ea typeface="Verdana" panose="020B0604030504040204" pitchFamily="34" charset="0"/>
                    <a:cs typeface="+mn-cs"/>
                  </a:rPr>
                  <a:t>Drinkwater tekorten</a:t>
                </a:r>
                <a:endParaRPr lang="nl-NL" dirty="0">
                  <a:solidFill>
                    <a:srgbClr val="FFFFFF"/>
                  </a:solidFill>
                </a:endParaRPr>
              </a:p>
            </p:txBody>
          </p:sp>
        </p:grpSp>
      </p:grpSp>
    </p:spTree>
    <p:extLst>
      <p:ext uri="{BB962C8B-B14F-4D97-AF65-F5344CB8AC3E}">
        <p14:creationId xmlns:p14="http://schemas.microsoft.com/office/powerpoint/2010/main" val="146726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60FC7DD4-2DD6-1446-FAF5-C406E6042A54}"/>
              </a:ext>
            </a:extLst>
          </p:cNvPr>
          <p:cNvSpPr>
            <a:spLocks noGrp="1"/>
          </p:cNvSpPr>
          <p:nvPr>
            <p:ph type="title"/>
          </p:nvPr>
        </p:nvSpPr>
        <p:spPr/>
        <p:txBody>
          <a:bodyPr/>
          <a:lstStyle/>
          <a:p>
            <a:r>
              <a:rPr lang="nl-NL" dirty="0"/>
              <a:t>Toekomstbestendige drinkwatervoorziening</a:t>
            </a:r>
          </a:p>
        </p:txBody>
      </p:sp>
      <p:sp>
        <p:nvSpPr>
          <p:cNvPr id="7" name="Tijdelijke aanduiding voor inhoud 6">
            <a:extLst>
              <a:ext uri="{FF2B5EF4-FFF2-40B4-BE49-F238E27FC236}">
                <a16:creationId xmlns:a16="http://schemas.microsoft.com/office/drawing/2014/main" id="{647F1E0E-F50C-C5C6-8CA9-F642EBD94972}"/>
              </a:ext>
            </a:extLst>
          </p:cNvPr>
          <p:cNvSpPr>
            <a:spLocks noGrp="1"/>
          </p:cNvSpPr>
          <p:nvPr>
            <p:ph sz="half" idx="1"/>
          </p:nvPr>
        </p:nvSpPr>
        <p:spPr/>
        <p:txBody>
          <a:bodyPr>
            <a:normAutofit fontScale="92500"/>
          </a:bodyPr>
          <a:lstStyle/>
          <a:p>
            <a:r>
              <a:rPr lang="nl-NL" dirty="0"/>
              <a:t>Maatschappelijke opgave – dus van alle betrokken - om tegelijkertijd te werken aan:</a:t>
            </a:r>
          </a:p>
          <a:p>
            <a:endParaRPr lang="nl-NL" dirty="0"/>
          </a:p>
          <a:p>
            <a:r>
              <a:rPr lang="nl-NL" b="1" dirty="0"/>
              <a:t>Vergroten van het aanbod van water</a:t>
            </a:r>
          </a:p>
          <a:p>
            <a:pPr marL="285750" indent="-285750">
              <a:buFontTx/>
              <a:buChar char="-"/>
            </a:pPr>
            <a:r>
              <a:rPr lang="nl-NL" dirty="0"/>
              <a:t>Meer water vasthouden</a:t>
            </a:r>
          </a:p>
          <a:p>
            <a:pPr marL="285750" indent="-285750">
              <a:buFontTx/>
              <a:buChar char="-"/>
            </a:pPr>
            <a:r>
              <a:rPr lang="nl-NL" dirty="0"/>
              <a:t>Drinkwaterbeschikbaarheid vergroten via een veerkrachtige drinkwaterinfrastructuur</a:t>
            </a:r>
          </a:p>
          <a:p>
            <a:endParaRPr lang="nl-NL" b="1" dirty="0"/>
          </a:p>
          <a:p>
            <a:r>
              <a:rPr lang="nl-NL" b="1" dirty="0"/>
              <a:t>Dempen van de vraag</a:t>
            </a:r>
          </a:p>
          <a:p>
            <a:pPr marL="285750" indent="-285750">
              <a:buFontTx/>
              <a:buChar char="-"/>
            </a:pPr>
            <a:r>
              <a:rPr lang="nl-NL" dirty="0"/>
              <a:t>Drinkwaterbesparing</a:t>
            </a:r>
          </a:p>
        </p:txBody>
      </p:sp>
      <p:sp>
        <p:nvSpPr>
          <p:cNvPr id="5" name="Tijdelijke aanduiding voor voettekst 4">
            <a:extLst>
              <a:ext uri="{FF2B5EF4-FFF2-40B4-BE49-F238E27FC236}">
                <a16:creationId xmlns:a16="http://schemas.microsoft.com/office/drawing/2014/main" id="{0046B70F-5694-4089-C8B3-31309F0EDD43}"/>
              </a:ext>
            </a:extLst>
          </p:cNvPr>
          <p:cNvSpPr>
            <a:spLocks noGrp="1"/>
          </p:cNvSpPr>
          <p:nvPr>
            <p:ph type="ftr" sz="quarter" idx="11"/>
          </p:nvPr>
        </p:nvSpPr>
        <p:spPr/>
        <p:txBody>
          <a:bodyPr/>
          <a:lstStyle/>
          <a:p>
            <a:r>
              <a:rPr lang="nl-NL"/>
              <a:t> </a:t>
            </a:r>
            <a:endParaRPr lang="nl-NL" dirty="0"/>
          </a:p>
        </p:txBody>
      </p:sp>
      <p:sp>
        <p:nvSpPr>
          <p:cNvPr id="8" name="Tijdelijke aanduiding voor tekst 7">
            <a:extLst>
              <a:ext uri="{FF2B5EF4-FFF2-40B4-BE49-F238E27FC236}">
                <a16:creationId xmlns:a16="http://schemas.microsoft.com/office/drawing/2014/main" id="{617E85A4-C26E-2C1C-0255-E05B3FB461E4}"/>
              </a:ext>
            </a:extLst>
          </p:cNvPr>
          <p:cNvSpPr>
            <a:spLocks noGrp="1"/>
          </p:cNvSpPr>
          <p:nvPr>
            <p:ph type="body" sz="quarter" idx="13"/>
          </p:nvPr>
        </p:nvSpPr>
        <p:spPr/>
        <p:txBody>
          <a:bodyPr/>
          <a:lstStyle/>
          <a:p>
            <a:r>
              <a:rPr lang="nl-NL" dirty="0"/>
              <a:t>Vraag en aanbod moet weer in balans komen</a:t>
            </a:r>
          </a:p>
        </p:txBody>
      </p:sp>
    </p:spTree>
    <p:extLst>
      <p:ext uri="{BB962C8B-B14F-4D97-AF65-F5344CB8AC3E}">
        <p14:creationId xmlns:p14="http://schemas.microsoft.com/office/powerpoint/2010/main" val="3932382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CF7B932-5182-A439-B68E-86374E1B0547}"/>
              </a:ext>
            </a:extLst>
          </p:cNvPr>
          <p:cNvSpPr>
            <a:spLocks noGrp="1"/>
          </p:cNvSpPr>
          <p:nvPr>
            <p:ph type="title"/>
          </p:nvPr>
        </p:nvSpPr>
        <p:spPr/>
        <p:txBody>
          <a:bodyPr/>
          <a:lstStyle/>
          <a:p>
            <a:r>
              <a:rPr lang="nl-NL" dirty="0"/>
              <a:t>Landelijk</a:t>
            </a:r>
          </a:p>
        </p:txBody>
      </p:sp>
      <p:sp>
        <p:nvSpPr>
          <p:cNvPr id="7" name="Tijdelijke aanduiding voor inhoud 6">
            <a:extLst>
              <a:ext uri="{FF2B5EF4-FFF2-40B4-BE49-F238E27FC236}">
                <a16:creationId xmlns:a16="http://schemas.microsoft.com/office/drawing/2014/main" id="{2B15937E-ECDD-65EE-472D-05CB68717A98}"/>
              </a:ext>
            </a:extLst>
          </p:cNvPr>
          <p:cNvSpPr>
            <a:spLocks noGrp="1"/>
          </p:cNvSpPr>
          <p:nvPr>
            <p:ph sz="quarter" idx="13"/>
          </p:nvPr>
        </p:nvSpPr>
        <p:spPr>
          <a:xfrm>
            <a:off x="5600924" y="273844"/>
            <a:ext cx="3336245" cy="4724254"/>
          </a:xfrm>
          <a:solidFill>
            <a:schemeClr val="accent3"/>
          </a:solidFill>
          <a:ln>
            <a:solidFill>
              <a:schemeClr val="accent1"/>
            </a:solidFill>
          </a:ln>
        </p:spPr>
        <p:txBody>
          <a:bodyPr vert="horz" lIns="91440" tIns="45720" rIns="91440" bIns="45720" rtlCol="0" anchor="t">
            <a:normAutofit/>
          </a:bodyPr>
          <a:lstStyle/>
          <a:p>
            <a:r>
              <a:rPr lang="nl-NL" dirty="0">
                <a:latin typeface="Verdana"/>
                <a:ea typeface="Verdana"/>
              </a:rPr>
              <a:t>Gericht op realisatie van doelen uit </a:t>
            </a:r>
            <a:r>
              <a:rPr lang="nl-NL" i="1" dirty="0">
                <a:latin typeface="Verdana"/>
                <a:ea typeface="Verdana"/>
              </a:rPr>
              <a:t>Water en Bodem Sturend</a:t>
            </a:r>
            <a:r>
              <a:rPr lang="nl-NL" dirty="0">
                <a:latin typeface="Verdana"/>
                <a:ea typeface="Verdana"/>
              </a:rPr>
              <a:t>:</a:t>
            </a:r>
          </a:p>
        </p:txBody>
      </p:sp>
      <p:sp>
        <p:nvSpPr>
          <p:cNvPr id="8" name="Tijdelijke aanduiding voor tekst 7">
            <a:extLst>
              <a:ext uri="{FF2B5EF4-FFF2-40B4-BE49-F238E27FC236}">
                <a16:creationId xmlns:a16="http://schemas.microsoft.com/office/drawing/2014/main" id="{294B6E03-1DE4-F8C3-3EAC-EB5E39BD0357}"/>
              </a:ext>
            </a:extLst>
          </p:cNvPr>
          <p:cNvSpPr>
            <a:spLocks noGrp="1"/>
          </p:cNvSpPr>
          <p:nvPr>
            <p:ph type="body" sz="quarter" idx="14"/>
          </p:nvPr>
        </p:nvSpPr>
        <p:spPr>
          <a:xfrm>
            <a:off x="395288" y="1335794"/>
            <a:ext cx="5004000" cy="2995740"/>
          </a:xfrm>
        </p:spPr>
        <p:txBody>
          <a:bodyPr vert="horz" lIns="91440" tIns="45720" rIns="91440" bIns="45720" rtlCol="0" anchor="t">
            <a:normAutofit/>
          </a:bodyPr>
          <a:lstStyle/>
          <a:p>
            <a:r>
              <a:rPr lang="nl-NL" dirty="0">
                <a:latin typeface="Verdana"/>
                <a:ea typeface="Verdana"/>
              </a:rPr>
              <a:t>Door minister van </a:t>
            </a:r>
            <a:r>
              <a:rPr lang="nl-NL" dirty="0" err="1">
                <a:latin typeface="Verdana"/>
                <a:ea typeface="Verdana"/>
              </a:rPr>
              <a:t>IenW</a:t>
            </a:r>
            <a:r>
              <a:rPr lang="nl-NL" dirty="0">
                <a:latin typeface="Verdana"/>
                <a:ea typeface="Verdana"/>
              </a:rPr>
              <a:t> aangeboden aan Tweede Kamer op 24 juni 2024.</a:t>
            </a:r>
          </a:p>
          <a:p>
            <a:endParaRPr lang="nl-NL" dirty="0"/>
          </a:p>
          <a:p>
            <a:r>
              <a:rPr lang="nl-NL" dirty="0">
                <a:latin typeface="Verdana"/>
                <a:ea typeface="Verdana"/>
              </a:rPr>
              <a:t>Betrokken organisaties:</a:t>
            </a:r>
          </a:p>
          <a:p>
            <a:r>
              <a:rPr lang="nl-NL" dirty="0">
                <a:latin typeface="Verdana"/>
                <a:ea typeface="Verdana"/>
              </a:rPr>
              <a:t>IPO, UvW, VNG, </a:t>
            </a:r>
            <a:r>
              <a:rPr lang="nl-NL" dirty="0" err="1">
                <a:latin typeface="Verdana"/>
                <a:ea typeface="Verdana"/>
              </a:rPr>
              <a:t>Vewin</a:t>
            </a:r>
            <a:r>
              <a:rPr lang="nl-NL" dirty="0">
                <a:latin typeface="Verdana"/>
                <a:ea typeface="Verdana"/>
              </a:rPr>
              <a:t>, VNO-NCW, MKB Nederland, VEMW, LTO, FNLI, VNCI, VNP, FME, Techniek Nederland, HISWA-RECRON, Vereniging Eigen Huis, Milieu Centraal, Aedes, Staatsbosbeheer, Bouwend Nederland, </a:t>
            </a:r>
            <a:r>
              <a:rPr lang="nl-NL" dirty="0" err="1">
                <a:latin typeface="Verdana"/>
                <a:ea typeface="Verdana"/>
              </a:rPr>
              <a:t>MinEZK</a:t>
            </a:r>
            <a:r>
              <a:rPr lang="nl-NL" dirty="0">
                <a:latin typeface="Verdana"/>
                <a:ea typeface="Verdana"/>
              </a:rPr>
              <a:t>, </a:t>
            </a:r>
            <a:r>
              <a:rPr lang="nl-NL" dirty="0" err="1">
                <a:latin typeface="Verdana"/>
                <a:ea typeface="Verdana"/>
              </a:rPr>
              <a:t>MinBZK</a:t>
            </a:r>
            <a:r>
              <a:rPr lang="nl-NL" dirty="0">
                <a:latin typeface="Verdana"/>
                <a:ea typeface="Verdana"/>
              </a:rPr>
              <a:t>, </a:t>
            </a:r>
            <a:r>
              <a:rPr lang="nl-NL" dirty="0" err="1">
                <a:latin typeface="Verdana"/>
                <a:ea typeface="Verdana"/>
              </a:rPr>
              <a:t>MinIenW</a:t>
            </a:r>
            <a:r>
              <a:rPr lang="nl-NL" dirty="0">
                <a:latin typeface="Verdana"/>
                <a:ea typeface="Verdana"/>
              </a:rPr>
              <a:t> (trekker) en enkele individuele overheidsorganisaties en drinkwaterbedrijven</a:t>
            </a:r>
            <a:endParaRPr lang="nl-NL"/>
          </a:p>
        </p:txBody>
      </p:sp>
      <p:sp>
        <p:nvSpPr>
          <p:cNvPr id="2" name="Tijdelijke aanduiding voor tekst 1">
            <a:extLst>
              <a:ext uri="{FF2B5EF4-FFF2-40B4-BE49-F238E27FC236}">
                <a16:creationId xmlns:a16="http://schemas.microsoft.com/office/drawing/2014/main" id="{B343004E-EEF1-6E47-A776-5BFF989E3C4F}"/>
              </a:ext>
            </a:extLst>
          </p:cNvPr>
          <p:cNvSpPr>
            <a:spLocks noGrp="1"/>
          </p:cNvSpPr>
          <p:nvPr>
            <p:ph type="body" sz="quarter" idx="15"/>
          </p:nvPr>
        </p:nvSpPr>
        <p:spPr>
          <a:xfrm>
            <a:off x="395288" y="844970"/>
            <a:ext cx="4998093" cy="360000"/>
          </a:xfrm>
        </p:spPr>
        <p:txBody>
          <a:bodyPr/>
          <a:lstStyle/>
          <a:p>
            <a:r>
              <a:rPr lang="nl-NL" dirty="0"/>
              <a:t>Nationaal Plan van Aanpak Drinkwaterbesparing</a:t>
            </a:r>
          </a:p>
          <a:p>
            <a:endParaRPr lang="nl-NL" dirty="0"/>
          </a:p>
        </p:txBody>
      </p:sp>
      <p:pic>
        <p:nvPicPr>
          <p:cNvPr id="14" name="Afbeelding 13" descr="Afbeelding met tekst, logo, cirkel, Graphics&#10;&#10;Automatisch gegenereerde beschrijving">
            <a:extLst>
              <a:ext uri="{FF2B5EF4-FFF2-40B4-BE49-F238E27FC236}">
                <a16:creationId xmlns:a16="http://schemas.microsoft.com/office/drawing/2014/main" id="{EA3FD3A9-6EB0-A41F-AE63-E3C8086C8B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3380" y="811966"/>
            <a:ext cx="2346619" cy="2346619"/>
          </a:xfrm>
          <a:prstGeom prst="rect">
            <a:avLst/>
          </a:prstGeom>
        </p:spPr>
      </p:pic>
      <p:pic>
        <p:nvPicPr>
          <p:cNvPr id="16" name="Afbeelding 15" descr="Afbeelding met tekst, cirkel, logo, Graphics&#10;&#10;Automatisch gegenereerde beschrijving">
            <a:extLst>
              <a:ext uri="{FF2B5EF4-FFF2-40B4-BE49-F238E27FC236}">
                <a16:creationId xmlns:a16="http://schemas.microsoft.com/office/drawing/2014/main" id="{8E5F823F-4D42-1720-DBFD-D6DB93504B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7381" y="2651479"/>
            <a:ext cx="2346619" cy="2346619"/>
          </a:xfrm>
          <a:prstGeom prst="rect">
            <a:avLst/>
          </a:prstGeom>
        </p:spPr>
      </p:pic>
    </p:spTree>
    <p:extLst>
      <p:ext uri="{BB962C8B-B14F-4D97-AF65-F5344CB8AC3E}">
        <p14:creationId xmlns:p14="http://schemas.microsoft.com/office/powerpoint/2010/main" val="2228085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CF7B932-5182-A439-B68E-86374E1B0547}"/>
              </a:ext>
            </a:extLst>
          </p:cNvPr>
          <p:cNvSpPr>
            <a:spLocks noGrp="1"/>
          </p:cNvSpPr>
          <p:nvPr>
            <p:ph type="title"/>
          </p:nvPr>
        </p:nvSpPr>
        <p:spPr/>
        <p:txBody>
          <a:bodyPr/>
          <a:lstStyle/>
          <a:p>
            <a:r>
              <a:rPr lang="nl-NL"/>
              <a:t>Landelijk</a:t>
            </a:r>
          </a:p>
        </p:txBody>
      </p:sp>
      <p:sp>
        <p:nvSpPr>
          <p:cNvPr id="7" name="Tijdelijke aanduiding voor inhoud 6">
            <a:extLst>
              <a:ext uri="{FF2B5EF4-FFF2-40B4-BE49-F238E27FC236}">
                <a16:creationId xmlns:a16="http://schemas.microsoft.com/office/drawing/2014/main" id="{2B15937E-ECDD-65EE-472D-05CB68717A98}"/>
              </a:ext>
            </a:extLst>
          </p:cNvPr>
          <p:cNvSpPr>
            <a:spLocks noGrp="1"/>
          </p:cNvSpPr>
          <p:nvPr>
            <p:ph sz="half" idx="1"/>
          </p:nvPr>
        </p:nvSpPr>
        <p:spPr>
          <a:xfrm>
            <a:off x="395289" y="1422082"/>
            <a:ext cx="7886700" cy="1152460"/>
          </a:xfrm>
        </p:spPr>
        <p:txBody>
          <a:bodyPr vert="horz" lIns="91440" tIns="45720" rIns="91440" bIns="45720" rtlCol="0" anchor="t">
            <a:normAutofit/>
          </a:bodyPr>
          <a:lstStyle/>
          <a:p>
            <a:endParaRPr lang="nl-NL" dirty="0"/>
          </a:p>
          <a:p>
            <a:endParaRPr lang="nl-NL" dirty="0"/>
          </a:p>
        </p:txBody>
      </p:sp>
      <p:sp>
        <p:nvSpPr>
          <p:cNvPr id="8" name="Tijdelijke aanduiding voor tekst 7">
            <a:extLst>
              <a:ext uri="{FF2B5EF4-FFF2-40B4-BE49-F238E27FC236}">
                <a16:creationId xmlns:a16="http://schemas.microsoft.com/office/drawing/2014/main" id="{294B6E03-1DE4-F8C3-3EAC-EB5E39BD0357}"/>
              </a:ext>
            </a:extLst>
          </p:cNvPr>
          <p:cNvSpPr>
            <a:spLocks noGrp="1"/>
          </p:cNvSpPr>
          <p:nvPr>
            <p:ph type="body" sz="quarter" idx="13"/>
          </p:nvPr>
        </p:nvSpPr>
        <p:spPr/>
        <p:txBody>
          <a:bodyPr/>
          <a:lstStyle/>
          <a:p>
            <a:r>
              <a:rPr lang="nl-NL"/>
              <a:t>Nationaal Plan van Aanpak Drinkwaterbesparing</a:t>
            </a:r>
          </a:p>
        </p:txBody>
      </p:sp>
      <p:graphicFrame>
        <p:nvGraphicFramePr>
          <p:cNvPr id="2" name="Tabel 1">
            <a:extLst>
              <a:ext uri="{FF2B5EF4-FFF2-40B4-BE49-F238E27FC236}">
                <a16:creationId xmlns:a16="http://schemas.microsoft.com/office/drawing/2014/main" id="{F7BAF430-DB0F-269B-9872-B15C13745A62}"/>
              </a:ext>
            </a:extLst>
          </p:cNvPr>
          <p:cNvGraphicFramePr>
            <a:graphicFrameLocks noGrp="1"/>
          </p:cNvGraphicFramePr>
          <p:nvPr>
            <p:extLst>
              <p:ext uri="{D42A27DB-BD31-4B8C-83A1-F6EECF244321}">
                <p14:modId xmlns:p14="http://schemas.microsoft.com/office/powerpoint/2010/main" val="1706234998"/>
              </p:ext>
            </p:extLst>
          </p:nvPr>
        </p:nvGraphicFramePr>
        <p:xfrm>
          <a:off x="487200" y="1256482"/>
          <a:ext cx="8059200" cy="3434080"/>
        </p:xfrm>
        <a:graphic>
          <a:graphicData uri="http://schemas.openxmlformats.org/drawingml/2006/table">
            <a:tbl>
              <a:tblPr firstRow="1" bandRow="1">
                <a:tableStyleId>{F2DE63D5-997A-4646-A377-4702673A728D}</a:tableStyleId>
              </a:tblPr>
              <a:tblGrid>
                <a:gridCol w="2726111">
                  <a:extLst>
                    <a:ext uri="{9D8B030D-6E8A-4147-A177-3AD203B41FA5}">
                      <a16:colId xmlns:a16="http://schemas.microsoft.com/office/drawing/2014/main" val="1167190020"/>
                    </a:ext>
                  </a:extLst>
                </a:gridCol>
                <a:gridCol w="2726111">
                  <a:extLst>
                    <a:ext uri="{9D8B030D-6E8A-4147-A177-3AD203B41FA5}">
                      <a16:colId xmlns:a16="http://schemas.microsoft.com/office/drawing/2014/main" val="1730592499"/>
                    </a:ext>
                  </a:extLst>
                </a:gridCol>
                <a:gridCol w="2606978">
                  <a:extLst>
                    <a:ext uri="{9D8B030D-6E8A-4147-A177-3AD203B41FA5}">
                      <a16:colId xmlns:a16="http://schemas.microsoft.com/office/drawing/2014/main" val="3802038748"/>
                    </a:ext>
                  </a:extLst>
                </a:gridCol>
              </a:tblGrid>
              <a:tr h="370840">
                <a:tc>
                  <a:txBody>
                    <a:bodyPr/>
                    <a:lstStyle/>
                    <a:p>
                      <a:r>
                        <a:rPr lang="nl-NL" dirty="0">
                          <a:solidFill>
                            <a:schemeClr val="tx1"/>
                          </a:solidFill>
                        </a:rPr>
                        <a:t>Huishoudens</a:t>
                      </a:r>
                    </a:p>
                  </a:txBody>
                  <a:tcPr/>
                </a:tc>
                <a:tc>
                  <a:txBody>
                    <a:bodyPr/>
                    <a:lstStyle/>
                    <a:p>
                      <a:r>
                        <a:rPr lang="nl-NL" dirty="0">
                          <a:solidFill>
                            <a:schemeClr val="tx1"/>
                          </a:solidFill>
                        </a:rPr>
                        <a:t>Nieuwbouw en renovatie</a:t>
                      </a:r>
                    </a:p>
                  </a:txBody>
                  <a:tcPr/>
                </a:tc>
                <a:tc>
                  <a:txBody>
                    <a:bodyPr/>
                    <a:lstStyle/>
                    <a:p>
                      <a:r>
                        <a:rPr lang="nl-NL" dirty="0">
                          <a:solidFill>
                            <a:schemeClr val="tx1"/>
                          </a:solidFill>
                        </a:rPr>
                        <a:t>Zakelijke gebruikers</a:t>
                      </a:r>
                    </a:p>
                  </a:txBody>
                  <a:tcPr/>
                </a:tc>
                <a:extLst>
                  <a:ext uri="{0D108BD9-81ED-4DB2-BD59-A6C34878D82A}">
                    <a16:rowId xmlns:a16="http://schemas.microsoft.com/office/drawing/2014/main" val="315333309"/>
                  </a:ext>
                </a:extLst>
              </a:tr>
              <a:tr h="370840">
                <a:tc>
                  <a:txBody>
                    <a:bodyPr/>
                    <a:lstStyle/>
                    <a:p>
                      <a:r>
                        <a:rPr lang="nl-NL" sz="1200" b="1" dirty="0"/>
                        <a:t>Doelen</a:t>
                      </a:r>
                    </a:p>
                    <a:p>
                      <a:r>
                        <a:rPr lang="nl-NL" sz="1200" b="0" i="0" u="none" strike="noStrike" kern="1200" baseline="0" dirty="0">
                          <a:solidFill>
                            <a:schemeClr val="tx1"/>
                          </a:solidFill>
                          <a:latin typeface="+mn-lt"/>
                          <a:ea typeface="+mn-ea"/>
                          <a:cs typeface="+mn-cs"/>
                        </a:rPr>
                        <a:t>• We werken toe naar een huishoudelijk drinkwatergebruik per hoofd van de bevolking van 100 liter</a:t>
                      </a:r>
                    </a:p>
                    <a:p>
                      <a:r>
                        <a:rPr lang="nl-NL" sz="1200" b="0" i="0" u="none" strike="noStrike" kern="1200" baseline="0" dirty="0">
                          <a:solidFill>
                            <a:schemeClr val="tx1"/>
                          </a:solidFill>
                          <a:latin typeface="+mn-lt"/>
                          <a:ea typeface="+mn-ea"/>
                          <a:cs typeface="+mn-cs"/>
                        </a:rPr>
                        <a:t>per dag in 2035.</a:t>
                      </a:r>
                    </a:p>
                    <a:p>
                      <a:r>
                        <a:rPr lang="nl-NL" sz="1200" b="0" i="0" u="none" strike="noStrike" kern="1200" baseline="0" dirty="0">
                          <a:solidFill>
                            <a:schemeClr val="tx1"/>
                          </a:solidFill>
                          <a:latin typeface="+mn-lt"/>
                          <a:ea typeface="+mn-ea"/>
                          <a:cs typeface="+mn-cs"/>
                        </a:rPr>
                        <a:t>• Laagwaardig gebruik van drinkwater wordt beperkt. We streven naar ‘juiste kwaliteit voor het juiste</a:t>
                      </a:r>
                    </a:p>
                    <a:p>
                      <a:r>
                        <a:rPr lang="nl-NL" sz="1200" b="0" i="0" u="none" strike="noStrike" kern="1200" baseline="0" dirty="0">
                          <a:solidFill>
                            <a:schemeClr val="tx1"/>
                          </a:solidFill>
                          <a:latin typeface="+mn-lt"/>
                          <a:ea typeface="+mn-ea"/>
                          <a:cs typeface="+mn-cs"/>
                        </a:rPr>
                        <a:t>gebruik’.</a:t>
                      </a:r>
                    </a:p>
                    <a:p>
                      <a:endParaRPr lang="nl-NL" b="1" dirty="0"/>
                    </a:p>
                    <a:p>
                      <a:r>
                        <a:rPr lang="nl-NL" sz="1200" b="1" dirty="0"/>
                        <a:t>Via:</a:t>
                      </a:r>
                    </a:p>
                    <a:p>
                      <a:pPr marL="0" indent="0" algn="l" defTabSz="685800" rtl="0" eaLnBrk="1" latinLnBrk="0" hangingPunct="1">
                        <a:buFont typeface="Arial" panose="020B0604020202020204" pitchFamily="34" charset="0"/>
                        <a:buNone/>
                      </a:pPr>
                      <a:r>
                        <a:rPr lang="nl-NL" sz="1200" dirty="0"/>
                        <a:t>• </a:t>
                      </a:r>
                      <a:r>
                        <a:rPr lang="nl-NL" sz="1200" kern="1200" dirty="0">
                          <a:solidFill>
                            <a:schemeClr val="tx1"/>
                          </a:solidFill>
                          <a:latin typeface="+mn-lt"/>
                          <a:ea typeface="+mn-ea"/>
                          <a:cs typeface="+mn-cs"/>
                        </a:rPr>
                        <a:t>Communicatie en bewustwording</a:t>
                      </a:r>
                    </a:p>
                    <a:p>
                      <a:r>
                        <a:rPr lang="nl-NL" sz="1200" dirty="0"/>
                        <a:t>• Stimuleren</a:t>
                      </a:r>
                    </a:p>
                    <a:p>
                      <a:r>
                        <a:rPr lang="nl-NL" sz="1200" dirty="0"/>
                        <a:t>• Onderzoek naar </a:t>
                      </a:r>
                      <a:r>
                        <a:rPr lang="nl-NL" sz="1200" dirty="0" err="1"/>
                        <a:t>beprijzing</a:t>
                      </a:r>
                      <a:endParaRPr lang="nl-NL" sz="1200" dirty="0"/>
                    </a:p>
                    <a:p>
                      <a:r>
                        <a:rPr lang="nl-NL" sz="1200" dirty="0"/>
                        <a:t>• Drinkwaterrestricties bij crisissituaties</a:t>
                      </a:r>
                    </a:p>
                    <a:p>
                      <a:endParaRPr lang="nl-NL" b="1" dirty="0"/>
                    </a:p>
                  </a:txBody>
                  <a:tcPr/>
                </a:tc>
                <a:tc>
                  <a:txBody>
                    <a:bodyPr/>
                    <a:lstStyle/>
                    <a:p>
                      <a:r>
                        <a:rPr lang="nl-NL" sz="1200" b="1"/>
                        <a:t>Doel</a:t>
                      </a:r>
                    </a:p>
                    <a:p>
                      <a:pPr marL="0" indent="0">
                        <a:buFont typeface="Arial" panose="020B0604020202020204" pitchFamily="34" charset="0"/>
                        <a:buNone/>
                      </a:pPr>
                      <a:r>
                        <a:rPr lang="nl-NL" sz="1200"/>
                        <a:t>• </a:t>
                      </a:r>
                      <a:r>
                        <a:rPr lang="nl-NL" sz="1200" b="0" i="0" u="none" strike="noStrike" kern="1200" baseline="0">
                          <a:solidFill>
                            <a:schemeClr val="tx1"/>
                          </a:solidFill>
                          <a:latin typeface="+mn-lt"/>
                          <a:ea typeface="+mn-ea"/>
                          <a:cs typeface="+mn-cs"/>
                        </a:rPr>
                        <a:t>In 2035 heeft waterbewust bouwen zich bewezen en is de standaard geworden voor nieuwbouw en renovatie, zodat drinkwatergebruik per hoofd van de bevolking is gedaald naar gemiddeld 100 liter per dag.</a:t>
                      </a:r>
                      <a:endParaRPr lang="nl-NL" sz="1200" b="0" dirty="0"/>
                    </a:p>
                  </a:txBody>
                  <a:tcPr/>
                </a:tc>
                <a:tc>
                  <a:txBody>
                    <a:bodyPr/>
                    <a:lstStyle/>
                    <a:p>
                      <a:r>
                        <a:rPr lang="nl-NL" sz="1200" b="1" dirty="0"/>
                        <a:t>Doelen</a:t>
                      </a:r>
                    </a:p>
                    <a:p>
                      <a:r>
                        <a:rPr lang="nl-NL" sz="1200" dirty="0"/>
                        <a:t>• In 2035 is het drinkwatergebruik van de zakelijke gebruikers met 20% gereduceerd ten opzichte van</a:t>
                      </a:r>
                    </a:p>
                    <a:p>
                      <a:r>
                        <a:rPr lang="nl-NL" sz="1200" dirty="0"/>
                        <a:t>referentieperiode 2016-2019. Kantoorpanden en publieke gebouwen implementeren waar mogelijk</a:t>
                      </a:r>
                    </a:p>
                    <a:p>
                      <a:r>
                        <a:rPr lang="nl-NL" sz="1200" dirty="0"/>
                        <a:t>de maatregelen vanuit bestaande- en nieuwbouw.</a:t>
                      </a:r>
                    </a:p>
                    <a:p>
                      <a:r>
                        <a:rPr lang="nl-NL" sz="1200" dirty="0"/>
                        <a:t>• Laagwaardig gebruik van drinkwater wordt beperkt. We streven naar ‘juiste kwaliteit voor het juiste</a:t>
                      </a:r>
                    </a:p>
                    <a:p>
                      <a:r>
                        <a:rPr lang="nl-NL" sz="1200" dirty="0"/>
                        <a:t>gebruik’.</a:t>
                      </a:r>
                    </a:p>
                  </a:txBody>
                  <a:tcPr/>
                </a:tc>
                <a:extLst>
                  <a:ext uri="{0D108BD9-81ED-4DB2-BD59-A6C34878D82A}">
                    <a16:rowId xmlns:a16="http://schemas.microsoft.com/office/drawing/2014/main" val="2424190459"/>
                  </a:ext>
                </a:extLst>
              </a:tr>
            </a:tbl>
          </a:graphicData>
        </a:graphic>
      </p:graphicFrame>
      <p:sp>
        <p:nvSpPr>
          <p:cNvPr id="4" name="Tekstvak 3">
            <a:extLst>
              <a:ext uri="{FF2B5EF4-FFF2-40B4-BE49-F238E27FC236}">
                <a16:creationId xmlns:a16="http://schemas.microsoft.com/office/drawing/2014/main" id="{2730E2A5-2DAB-9BF4-AA0D-1A100AAC5E48}"/>
              </a:ext>
            </a:extLst>
          </p:cNvPr>
          <p:cNvSpPr txBox="1"/>
          <p:nvPr/>
        </p:nvSpPr>
        <p:spPr>
          <a:xfrm>
            <a:off x="6293923" y="118752"/>
            <a:ext cx="2501239" cy="3000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dirty="0">
                <a:ea typeface="Calibri"/>
                <a:cs typeface="Calibri"/>
                <a:hlinkClick r:id="rId3"/>
              </a:rPr>
              <a:t>Klik hier voor het gehele rapport</a:t>
            </a:r>
            <a:endParaRPr lang="nl-NL" dirty="0">
              <a:ea typeface="Calibri"/>
              <a:cs typeface="Calibri"/>
            </a:endParaRPr>
          </a:p>
        </p:txBody>
      </p:sp>
    </p:spTree>
    <p:extLst>
      <p:ext uri="{BB962C8B-B14F-4D97-AF65-F5344CB8AC3E}">
        <p14:creationId xmlns:p14="http://schemas.microsoft.com/office/powerpoint/2010/main" val="386814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39A9E7-9030-0793-149D-42F125B3BE10}"/>
              </a:ext>
            </a:extLst>
          </p:cNvPr>
          <p:cNvSpPr>
            <a:spLocks noGrp="1"/>
          </p:cNvSpPr>
          <p:nvPr>
            <p:ph type="title"/>
          </p:nvPr>
        </p:nvSpPr>
        <p:spPr/>
        <p:txBody>
          <a:bodyPr/>
          <a:lstStyle/>
          <a:p>
            <a:r>
              <a:rPr lang="nl-NL" dirty="0"/>
              <a:t>Op en rond de Veluwe</a:t>
            </a:r>
          </a:p>
        </p:txBody>
      </p:sp>
      <p:sp>
        <p:nvSpPr>
          <p:cNvPr id="3" name="Tijdelijke aanduiding voor inhoud 2">
            <a:extLst>
              <a:ext uri="{FF2B5EF4-FFF2-40B4-BE49-F238E27FC236}">
                <a16:creationId xmlns:a16="http://schemas.microsoft.com/office/drawing/2014/main" id="{A3E5AD82-C7C4-3648-A8FD-E0C8928F16C0}"/>
              </a:ext>
            </a:extLst>
          </p:cNvPr>
          <p:cNvSpPr>
            <a:spLocks noGrp="1"/>
          </p:cNvSpPr>
          <p:nvPr>
            <p:ph sz="half" idx="1"/>
          </p:nvPr>
        </p:nvSpPr>
        <p:spPr>
          <a:xfrm>
            <a:off x="396000" y="1167095"/>
            <a:ext cx="4176000" cy="3839483"/>
          </a:xfrm>
        </p:spPr>
        <p:txBody>
          <a:bodyPr vert="horz" lIns="91440" tIns="45720" rIns="91440" bIns="45720" rtlCol="0" anchor="t">
            <a:normAutofit/>
          </a:bodyPr>
          <a:lstStyle/>
          <a:p>
            <a:r>
              <a:rPr lang="nl-NL" sz="1200" dirty="0"/>
              <a:t>Hoe maken we ‘waterzuinige woonwijken’ haalbaar en schaalbaar, met waarborgen voor de volksgezondheid?</a:t>
            </a:r>
          </a:p>
          <a:p>
            <a:endParaRPr lang="nl-NL" sz="1200" dirty="0"/>
          </a:p>
          <a:p>
            <a:r>
              <a:rPr lang="nl-NL" sz="1200" dirty="0"/>
              <a:t>Coalitie van provincies, gemeenten, waterschappen, drinkwaterbedrijven, projectontwikkelaars, financiers en leveranciers.</a:t>
            </a:r>
          </a:p>
          <a:p>
            <a:endParaRPr lang="nl-NL" sz="1200" dirty="0"/>
          </a:p>
          <a:p>
            <a:r>
              <a:rPr lang="nl-NL" sz="1200" dirty="0"/>
              <a:t>Eind 2024 opleveren:</a:t>
            </a:r>
          </a:p>
          <a:p>
            <a:pPr marL="285750" indent="-285750">
              <a:buFont typeface="Arial" panose="020B0604020202020204" pitchFamily="34" charset="0"/>
              <a:buChar char="•"/>
            </a:pPr>
            <a:r>
              <a:rPr lang="nl-NL" sz="1200" dirty="0"/>
              <a:t>Menukaart beschikbare techniek voor in huis</a:t>
            </a:r>
          </a:p>
          <a:p>
            <a:pPr marL="285750" indent="-285750">
              <a:buFont typeface="Arial" panose="020B0604020202020204" pitchFamily="34" charset="0"/>
              <a:buChar char="•"/>
            </a:pPr>
            <a:r>
              <a:rPr lang="nl-NL" sz="1200" dirty="0"/>
              <a:t>Stappenplan voor gemeenten en projectontwikkelaars</a:t>
            </a:r>
          </a:p>
          <a:p>
            <a:pPr marL="285750" indent="-285750">
              <a:buFont typeface="Arial" panose="020B0604020202020204" pitchFamily="34" charset="0"/>
              <a:buChar char="•"/>
            </a:pPr>
            <a:r>
              <a:rPr lang="nl-NL" sz="1200" dirty="0"/>
              <a:t>Plan om het in de praktijk te brengen op enkele nieuw-/verbouwlocaties</a:t>
            </a:r>
          </a:p>
          <a:p>
            <a:pPr marL="285750" indent="-285750">
              <a:buFont typeface="Arial" panose="020B0604020202020204" pitchFamily="34" charset="0"/>
              <a:buChar char="•"/>
            </a:pPr>
            <a:r>
              <a:rPr lang="nl-NL" sz="1200" dirty="0"/>
              <a:t>Blauwdruk voor creëren financiële haalbaarheid</a:t>
            </a:r>
          </a:p>
          <a:p>
            <a:endParaRPr lang="nl-NL" sz="1400" dirty="0"/>
          </a:p>
          <a:p>
            <a:endParaRPr lang="nl-NL" sz="1400" dirty="0"/>
          </a:p>
        </p:txBody>
      </p:sp>
      <p:sp>
        <p:nvSpPr>
          <p:cNvPr id="4" name="Tijdelijke aanduiding voor voettekst 3">
            <a:extLst>
              <a:ext uri="{FF2B5EF4-FFF2-40B4-BE49-F238E27FC236}">
                <a16:creationId xmlns:a16="http://schemas.microsoft.com/office/drawing/2014/main" id="{1E8D0B40-4AF0-DD71-149F-1013DE411C80}"/>
              </a:ext>
            </a:extLst>
          </p:cNvPr>
          <p:cNvSpPr>
            <a:spLocks noGrp="1"/>
          </p:cNvSpPr>
          <p:nvPr>
            <p:ph type="ftr" sz="quarter" idx="11"/>
          </p:nvPr>
        </p:nvSpPr>
        <p:spPr/>
        <p:txBody>
          <a:bodyPr/>
          <a:lstStyle/>
          <a:p>
            <a:r>
              <a:rPr lang="nl-NL" dirty="0"/>
              <a:t> </a:t>
            </a:r>
          </a:p>
        </p:txBody>
      </p:sp>
      <p:sp>
        <p:nvSpPr>
          <p:cNvPr id="5" name="Tijdelijke aanduiding voor tekst 4">
            <a:extLst>
              <a:ext uri="{FF2B5EF4-FFF2-40B4-BE49-F238E27FC236}">
                <a16:creationId xmlns:a16="http://schemas.microsoft.com/office/drawing/2014/main" id="{E49C7FD6-B650-3589-4A24-DB0FE064B90F}"/>
              </a:ext>
            </a:extLst>
          </p:cNvPr>
          <p:cNvSpPr>
            <a:spLocks noGrp="1"/>
          </p:cNvSpPr>
          <p:nvPr>
            <p:ph type="body" sz="quarter" idx="13"/>
          </p:nvPr>
        </p:nvSpPr>
        <p:spPr/>
        <p:txBody>
          <a:bodyPr/>
          <a:lstStyle/>
          <a:p>
            <a:r>
              <a:rPr lang="nl-NL" dirty="0"/>
              <a:t>Bouwtafel Waterzuinige Wijken</a:t>
            </a:r>
          </a:p>
        </p:txBody>
      </p:sp>
      <p:pic>
        <p:nvPicPr>
          <p:cNvPr id="6" name="Tijdelijke aanduiding voor inhoud 8" descr="Afbeelding met kleding, persoon, person, schoeisel&#10;&#10;Automatisch gegenereerde beschrijving">
            <a:extLst>
              <a:ext uri="{FF2B5EF4-FFF2-40B4-BE49-F238E27FC236}">
                <a16:creationId xmlns:a16="http://schemas.microsoft.com/office/drawing/2014/main" id="{697D52EC-1D2E-0714-5F13-96725EBC81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8830" y="1167096"/>
            <a:ext cx="4259865" cy="2839910"/>
          </a:xfrm>
          <a:prstGeom prst="rect">
            <a:avLst/>
          </a:prstGeom>
          <a:ln>
            <a:noFill/>
          </a:ln>
          <a:effectLst>
            <a:outerShdw blurRad="292100" dist="139700" dir="2700000" algn="tl" rotWithShape="0">
              <a:srgbClr val="333333">
                <a:alpha val="65000"/>
              </a:srgbClr>
            </a:outerShdw>
          </a:effectLst>
        </p:spPr>
      </p:pic>
      <p:sp>
        <p:nvSpPr>
          <p:cNvPr id="7" name="Tekstvak 6">
            <a:extLst>
              <a:ext uri="{FF2B5EF4-FFF2-40B4-BE49-F238E27FC236}">
                <a16:creationId xmlns:a16="http://schemas.microsoft.com/office/drawing/2014/main" id="{84A56DA0-F527-BA9E-BA71-0A56560832A3}"/>
              </a:ext>
            </a:extLst>
          </p:cNvPr>
          <p:cNvSpPr txBox="1"/>
          <p:nvPr/>
        </p:nvSpPr>
        <p:spPr>
          <a:xfrm>
            <a:off x="5627649" y="4741286"/>
            <a:ext cx="3613807" cy="300082"/>
          </a:xfrm>
          <a:prstGeom prst="rect">
            <a:avLst/>
          </a:prstGeom>
          <a:noFill/>
        </p:spPr>
        <p:txBody>
          <a:bodyPr wrap="square" lIns="91440" tIns="45720" rIns="91440" bIns="45720" rtlCol="0" anchor="t">
            <a:spAutoFit/>
          </a:bodyPr>
          <a:lstStyle/>
          <a:p>
            <a:r>
              <a:rPr lang="nl-NL" i="1" dirty="0"/>
              <a:t>Voor meer informatie: </a:t>
            </a:r>
            <a:r>
              <a:rPr lang="nl-NL" i="1" dirty="0">
                <a:hlinkClick r:id="rId4"/>
              </a:rPr>
              <a:t>Mark.devries@vitens.nl</a:t>
            </a:r>
            <a:endParaRPr lang="nl-NL"/>
          </a:p>
        </p:txBody>
      </p:sp>
    </p:spTree>
    <p:extLst>
      <p:ext uri="{BB962C8B-B14F-4D97-AF65-F5344CB8AC3E}">
        <p14:creationId xmlns:p14="http://schemas.microsoft.com/office/powerpoint/2010/main" val="3420408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2FFAB324-CB00-8256-41C8-78E46ECEB33C}"/>
              </a:ext>
            </a:extLst>
          </p:cNvPr>
          <p:cNvSpPr/>
          <p:nvPr/>
        </p:nvSpPr>
        <p:spPr>
          <a:xfrm>
            <a:off x="0" y="4428898"/>
            <a:ext cx="9143999" cy="71460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6239A9E7-9030-0793-149D-42F125B3BE10}"/>
              </a:ext>
            </a:extLst>
          </p:cNvPr>
          <p:cNvSpPr>
            <a:spLocks noGrp="1"/>
          </p:cNvSpPr>
          <p:nvPr>
            <p:ph type="title"/>
          </p:nvPr>
        </p:nvSpPr>
        <p:spPr/>
        <p:txBody>
          <a:bodyPr/>
          <a:lstStyle/>
          <a:p>
            <a:r>
              <a:rPr lang="nl-NL" dirty="0"/>
              <a:t>Op en rond de Veluwe</a:t>
            </a:r>
          </a:p>
        </p:txBody>
      </p:sp>
      <p:sp>
        <p:nvSpPr>
          <p:cNvPr id="3" name="Tijdelijke aanduiding voor inhoud 2">
            <a:extLst>
              <a:ext uri="{FF2B5EF4-FFF2-40B4-BE49-F238E27FC236}">
                <a16:creationId xmlns:a16="http://schemas.microsoft.com/office/drawing/2014/main" id="{A3E5AD82-C7C4-3648-A8FD-E0C8928F16C0}"/>
              </a:ext>
            </a:extLst>
          </p:cNvPr>
          <p:cNvSpPr>
            <a:spLocks noGrp="1"/>
          </p:cNvSpPr>
          <p:nvPr>
            <p:ph sz="half" idx="1"/>
          </p:nvPr>
        </p:nvSpPr>
        <p:spPr>
          <a:xfrm>
            <a:off x="395289" y="1296457"/>
            <a:ext cx="7886700" cy="2930445"/>
          </a:xfrm>
        </p:spPr>
        <p:txBody>
          <a:bodyPr vert="horz" lIns="91440" tIns="45720" rIns="91440" bIns="45720" rtlCol="0" anchor="t">
            <a:normAutofit fontScale="77500" lnSpcReduction="20000"/>
          </a:bodyPr>
          <a:lstStyle/>
          <a:p>
            <a:r>
              <a:rPr lang="nl-NL" dirty="0">
                <a:latin typeface="Verdana"/>
                <a:ea typeface="Verdana"/>
              </a:rPr>
              <a:t>Gedragsverandering onderzoeken in 2 sporen:</a:t>
            </a:r>
          </a:p>
          <a:p>
            <a:pPr marL="342900" indent="-342900">
              <a:buAutoNum type="arabicParenR"/>
            </a:pPr>
            <a:r>
              <a:rPr lang="nl-NL" b="1" dirty="0">
                <a:latin typeface="Verdana"/>
                <a:ea typeface="Verdana"/>
              </a:rPr>
              <a:t>Korte termijn</a:t>
            </a:r>
          </a:p>
          <a:p>
            <a:r>
              <a:rPr lang="nl-NL" sz="1400" dirty="0">
                <a:latin typeface="Verdana"/>
                <a:ea typeface="Verdana"/>
              </a:rPr>
              <a:t>Gericht op bewustwording en op korte termijn gedragsverandering realiseren. Interviews over mogelijke bespaarmotieven gehouden met de doelgroep ‘hoogopgeleide gezinnen met kinderen tot 14 jaar’ omdat uit onderzoek blijkt dat zij procentueel het meest water verbruiken t.o.v. anderen. Op dit moment onderzoeken ze welke van de 101 besparingstips het meest door de doelgroep toegepast wordt.</a:t>
            </a:r>
          </a:p>
          <a:p>
            <a:pPr marL="342900" indent="-342900">
              <a:buFont typeface="+mj-lt"/>
              <a:buAutoNum type="arabicParenR" startAt="2"/>
            </a:pPr>
            <a:r>
              <a:rPr lang="nl-NL" b="1" dirty="0">
                <a:latin typeface="Verdana"/>
                <a:ea typeface="Verdana"/>
              </a:rPr>
              <a:t>Lange termijn</a:t>
            </a:r>
          </a:p>
          <a:p>
            <a:r>
              <a:rPr lang="nl-NL" sz="1400" dirty="0">
                <a:latin typeface="Verdana"/>
                <a:ea typeface="Verdana"/>
              </a:rPr>
              <a:t>Gericht op transitieverandering op lange termijn. Kunstenaar gaat installatie ontwerpen die het huidige watersysteem uit z’n verband moet trekken (disruptief) en inspireert tot anders naar het systeem te kijken. Wordt geëxposeerd in musea. Bij de opening worden waterhoofdrolspelers uitgenodigd.</a:t>
            </a:r>
          </a:p>
          <a:p>
            <a:endParaRPr lang="nl-NL" dirty="0"/>
          </a:p>
          <a:p>
            <a:r>
              <a:rPr lang="nl-NL" dirty="0">
                <a:latin typeface="Verdana"/>
                <a:ea typeface="Verdana"/>
              </a:rPr>
              <a:t>Financiering: provincie Gelderland subsidie, </a:t>
            </a:r>
            <a:r>
              <a:rPr lang="nl-NL" dirty="0" err="1">
                <a:latin typeface="Verdana"/>
                <a:ea typeface="Verdana"/>
              </a:rPr>
              <a:t>Vitens</a:t>
            </a:r>
            <a:r>
              <a:rPr lang="nl-NL" dirty="0">
                <a:latin typeface="Verdana"/>
                <a:ea typeface="Verdana"/>
              </a:rPr>
              <a:t>, gemeente en waterschap</a:t>
            </a:r>
            <a:endParaRPr lang="nl-NL" dirty="0"/>
          </a:p>
          <a:p>
            <a:r>
              <a:rPr lang="nl-NL" dirty="0">
                <a:latin typeface="Verdana"/>
                <a:ea typeface="Verdana"/>
              </a:rPr>
              <a:t>Oplevering resultaten eind 2024/begin 2025 </a:t>
            </a:r>
          </a:p>
        </p:txBody>
      </p:sp>
      <p:sp>
        <p:nvSpPr>
          <p:cNvPr id="4" name="Tijdelijke aanduiding voor voettekst 3">
            <a:extLst>
              <a:ext uri="{FF2B5EF4-FFF2-40B4-BE49-F238E27FC236}">
                <a16:creationId xmlns:a16="http://schemas.microsoft.com/office/drawing/2014/main" id="{1E8D0B40-4AF0-DD71-149F-1013DE411C80}"/>
              </a:ext>
            </a:extLst>
          </p:cNvPr>
          <p:cNvSpPr>
            <a:spLocks noGrp="1"/>
          </p:cNvSpPr>
          <p:nvPr>
            <p:ph type="ftr" sz="quarter" idx="11"/>
          </p:nvPr>
        </p:nvSpPr>
        <p:spPr/>
        <p:txBody>
          <a:bodyPr/>
          <a:lstStyle/>
          <a:p>
            <a:r>
              <a:rPr lang="nl-NL"/>
              <a:t> </a:t>
            </a:r>
            <a:endParaRPr lang="nl-NL" dirty="0"/>
          </a:p>
        </p:txBody>
      </p:sp>
      <p:sp>
        <p:nvSpPr>
          <p:cNvPr id="5" name="Tijdelijke aanduiding voor tekst 4">
            <a:extLst>
              <a:ext uri="{FF2B5EF4-FFF2-40B4-BE49-F238E27FC236}">
                <a16:creationId xmlns:a16="http://schemas.microsoft.com/office/drawing/2014/main" id="{E49C7FD6-B650-3589-4A24-DB0FE064B90F}"/>
              </a:ext>
            </a:extLst>
          </p:cNvPr>
          <p:cNvSpPr>
            <a:spLocks noGrp="1"/>
          </p:cNvSpPr>
          <p:nvPr>
            <p:ph type="body" sz="quarter" idx="13"/>
          </p:nvPr>
        </p:nvSpPr>
        <p:spPr>
          <a:xfrm>
            <a:off x="395290" y="759527"/>
            <a:ext cx="7886700" cy="360000"/>
          </a:xfrm>
        </p:spPr>
        <p:txBody>
          <a:bodyPr/>
          <a:lstStyle/>
          <a:p>
            <a:r>
              <a:rPr lang="nl-NL" dirty="0"/>
              <a:t>Anders Omgaan met Water in Apeldoorn</a:t>
            </a:r>
          </a:p>
        </p:txBody>
      </p:sp>
      <p:pic>
        <p:nvPicPr>
          <p:cNvPr id="1028" name="Picture 4" descr="Gemeente Apeldoorn - Stichting Warmtenetwerk">
            <a:extLst>
              <a:ext uri="{FF2B5EF4-FFF2-40B4-BE49-F238E27FC236}">
                <a16:creationId xmlns:a16="http://schemas.microsoft.com/office/drawing/2014/main" id="{6591B1DD-FEA7-4BE2-4417-633685410B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55" t="10472" r="8316" b="7858"/>
          <a:stretch/>
        </p:blipFill>
        <p:spPr bwMode="auto">
          <a:xfrm>
            <a:off x="3980080" y="4511569"/>
            <a:ext cx="1323486" cy="584074"/>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8" descr="Gemeente Apeldoorn logo, ga naar de startpagina Apeldoorn.nl">
            <a:extLst>
              <a:ext uri="{FF2B5EF4-FFF2-40B4-BE49-F238E27FC236}">
                <a16:creationId xmlns:a16="http://schemas.microsoft.com/office/drawing/2014/main" id="{9AFAE398-5CA5-6D49-F70A-35D79E8B0C28}"/>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9" name="Afbeelding 8">
            <a:extLst>
              <a:ext uri="{FF2B5EF4-FFF2-40B4-BE49-F238E27FC236}">
                <a16:creationId xmlns:a16="http://schemas.microsoft.com/office/drawing/2014/main" id="{277636DC-AB46-9C2B-965A-DE8331D93954}"/>
              </a:ext>
            </a:extLst>
          </p:cNvPr>
          <p:cNvPicPr>
            <a:picLocks noChangeAspect="1"/>
          </p:cNvPicPr>
          <p:nvPr/>
        </p:nvPicPr>
        <p:blipFill>
          <a:blip r:embed="rId4"/>
          <a:stretch>
            <a:fillRect/>
          </a:stretch>
        </p:blipFill>
        <p:spPr>
          <a:xfrm>
            <a:off x="2514436" y="4584943"/>
            <a:ext cx="1099897" cy="536576"/>
          </a:xfrm>
          <a:prstGeom prst="rect">
            <a:avLst/>
          </a:prstGeom>
        </p:spPr>
      </p:pic>
      <p:pic>
        <p:nvPicPr>
          <p:cNvPr id="1036" name="Picture 12" descr="De energietransitie in de gebouwde omgeving: van ambitie naar praktijk ...">
            <a:extLst>
              <a:ext uri="{FF2B5EF4-FFF2-40B4-BE49-F238E27FC236}">
                <a16:creationId xmlns:a16="http://schemas.microsoft.com/office/drawing/2014/main" id="{E489959B-9D18-1877-B2D6-345032B851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73" b="3176"/>
          <a:stretch/>
        </p:blipFill>
        <p:spPr bwMode="auto">
          <a:xfrm>
            <a:off x="89065" y="4584943"/>
            <a:ext cx="2110772" cy="51422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logo-provincie-gelderland – Rob Holdrinet">
            <a:extLst>
              <a:ext uri="{FF2B5EF4-FFF2-40B4-BE49-F238E27FC236}">
                <a16:creationId xmlns:a16="http://schemas.microsoft.com/office/drawing/2014/main" id="{3063314D-1D41-6C1E-F72C-56DA248ECD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41268" y="4583295"/>
            <a:ext cx="1459538" cy="54520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Waterschap Vallei en Veluwe - YouTube">
            <a:extLst>
              <a:ext uri="{FF2B5EF4-FFF2-40B4-BE49-F238E27FC236}">
                <a16:creationId xmlns:a16="http://schemas.microsoft.com/office/drawing/2014/main" id="{DECFFE22-2A41-B189-EAF9-5193C18C9E3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8593" b="26370"/>
          <a:stretch/>
        </p:blipFill>
        <p:spPr bwMode="auto">
          <a:xfrm>
            <a:off x="5576920" y="4581345"/>
            <a:ext cx="1184721" cy="535883"/>
          </a:xfrm>
          <a:prstGeom prst="rect">
            <a:avLst/>
          </a:prstGeom>
          <a:noFill/>
          <a:extLst>
            <a:ext uri="{909E8E84-426E-40DD-AFC4-6F175D3DCCD1}">
              <a14:hiddenFill xmlns:a14="http://schemas.microsoft.com/office/drawing/2010/main">
                <a:solidFill>
                  <a:srgbClr val="FFFFFF"/>
                </a:solidFill>
              </a14:hiddenFill>
            </a:ext>
          </a:extLst>
        </p:spPr>
      </p:pic>
      <p:sp>
        <p:nvSpPr>
          <p:cNvPr id="12" name="Tekstvak 11">
            <a:extLst>
              <a:ext uri="{FF2B5EF4-FFF2-40B4-BE49-F238E27FC236}">
                <a16:creationId xmlns:a16="http://schemas.microsoft.com/office/drawing/2014/main" id="{7F76EDC6-E53B-EC29-6F70-397143ECF09D}"/>
              </a:ext>
            </a:extLst>
          </p:cNvPr>
          <p:cNvSpPr txBox="1"/>
          <p:nvPr/>
        </p:nvSpPr>
        <p:spPr>
          <a:xfrm>
            <a:off x="5706588" y="4079773"/>
            <a:ext cx="3438369" cy="300082"/>
          </a:xfrm>
          <a:prstGeom prst="rect">
            <a:avLst/>
          </a:prstGeom>
          <a:noFill/>
        </p:spPr>
        <p:txBody>
          <a:bodyPr wrap="square" lIns="91440" tIns="45720" rIns="91440" bIns="45720" anchor="t">
            <a:spAutoFit/>
          </a:bodyPr>
          <a:lstStyle/>
          <a:p>
            <a:r>
              <a:rPr lang="nl-NL" i="1" dirty="0"/>
              <a:t>Voor meer informatie: </a:t>
            </a:r>
            <a:r>
              <a:rPr lang="nl-NL" i="1" u="sng" dirty="0">
                <a:hlinkClick r:id="rId8"/>
              </a:rPr>
              <a:t>Susan.vandijk@vites.nl</a:t>
            </a:r>
            <a:r>
              <a:rPr lang="nl-NL" i="1" u="sng" dirty="0"/>
              <a:t> </a:t>
            </a:r>
            <a:endParaRPr lang="nl-NL" i="1" dirty="0"/>
          </a:p>
        </p:txBody>
      </p:sp>
      <p:pic>
        <p:nvPicPr>
          <p:cNvPr id="1042" name="Picture 18" descr="Bestand:Map - NL - Apeldoorn - Wijk 06 Apeldoorn Oost - Buurt 02 ...">
            <a:extLst>
              <a:ext uri="{FF2B5EF4-FFF2-40B4-BE49-F238E27FC236}">
                <a16:creationId xmlns:a16="http://schemas.microsoft.com/office/drawing/2014/main" id="{A2C19375-6109-9DEE-C41F-6C0EF92EBDF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11952"/>
          <a:stretch/>
        </p:blipFill>
        <p:spPr bwMode="auto">
          <a:xfrm>
            <a:off x="7041199" y="121441"/>
            <a:ext cx="2286000" cy="20127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8" descr="Bestand:Map - NL - Apeldoorn - Wijk 06 Apeldoorn Oost - Buurt 02 ...">
            <a:extLst>
              <a:ext uri="{FF2B5EF4-FFF2-40B4-BE49-F238E27FC236}">
                <a16:creationId xmlns:a16="http://schemas.microsoft.com/office/drawing/2014/main" id="{0634AC04-F271-9752-6834-62DBE9BFD92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86963" r="54178" b="1085"/>
          <a:stretch/>
        </p:blipFill>
        <p:spPr bwMode="auto">
          <a:xfrm>
            <a:off x="5828985" y="115337"/>
            <a:ext cx="1424882" cy="467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776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39A9E7-9030-0793-149D-42F125B3BE10}"/>
              </a:ext>
            </a:extLst>
          </p:cNvPr>
          <p:cNvSpPr>
            <a:spLocks noGrp="1"/>
          </p:cNvSpPr>
          <p:nvPr>
            <p:ph type="title"/>
          </p:nvPr>
        </p:nvSpPr>
        <p:spPr/>
        <p:txBody>
          <a:bodyPr/>
          <a:lstStyle/>
          <a:p>
            <a:r>
              <a:rPr lang="nl-NL" dirty="0"/>
              <a:t>Op en rond de Veluwe</a:t>
            </a:r>
          </a:p>
        </p:txBody>
      </p:sp>
      <p:sp>
        <p:nvSpPr>
          <p:cNvPr id="5" name="Tijdelijke aanduiding voor tekst 4">
            <a:extLst>
              <a:ext uri="{FF2B5EF4-FFF2-40B4-BE49-F238E27FC236}">
                <a16:creationId xmlns:a16="http://schemas.microsoft.com/office/drawing/2014/main" id="{E49C7FD6-B650-3589-4A24-DB0FE064B90F}"/>
              </a:ext>
            </a:extLst>
          </p:cNvPr>
          <p:cNvSpPr>
            <a:spLocks noGrp="1"/>
          </p:cNvSpPr>
          <p:nvPr>
            <p:ph type="body" sz="quarter" idx="13"/>
          </p:nvPr>
        </p:nvSpPr>
        <p:spPr/>
        <p:txBody>
          <a:bodyPr/>
          <a:lstStyle/>
          <a:p>
            <a:r>
              <a:rPr lang="nl-NL" dirty="0"/>
              <a:t>Waterkoplopers Industrie Gelderland</a:t>
            </a:r>
          </a:p>
        </p:txBody>
      </p:sp>
      <p:sp>
        <p:nvSpPr>
          <p:cNvPr id="10" name="Tijdelijke aanduiding voor tekst 14">
            <a:extLst>
              <a:ext uri="{FF2B5EF4-FFF2-40B4-BE49-F238E27FC236}">
                <a16:creationId xmlns:a16="http://schemas.microsoft.com/office/drawing/2014/main" id="{69C2B6C0-4B45-BB41-A13A-D1F9172E06A5}"/>
              </a:ext>
            </a:extLst>
          </p:cNvPr>
          <p:cNvSpPr txBox="1">
            <a:spLocks/>
          </p:cNvSpPr>
          <p:nvPr/>
        </p:nvSpPr>
        <p:spPr>
          <a:xfrm>
            <a:off x="395289" y="1396800"/>
            <a:ext cx="5516370" cy="2648006"/>
          </a:xfrm>
          <a:prstGeom prst="rect">
            <a:avLst/>
          </a:prstGeom>
        </p:spPr>
        <p:txBody>
          <a:bodyPr lIns="91440" tIns="45720" rIns="91440" bIns="45720" anchor="t">
            <a:normAutofit fontScale="77500" lnSpcReduction="20000"/>
          </a:bodyPr>
          <a:lstStyle>
            <a:lvl1pPr marL="0" indent="0" algn="l" defTabSz="685800" rtl="0" eaLnBrk="1" latinLnBrk="0" hangingPunct="1">
              <a:lnSpc>
                <a:spcPct val="100000"/>
              </a:lnSpc>
              <a:spcBef>
                <a:spcPts val="750"/>
              </a:spcBef>
              <a:buFont typeface="Arial" panose="020B0604020202020204" pitchFamily="34" charset="0"/>
              <a:buNone/>
              <a:defRPr lang="nl-NL" sz="1500" b="0" i="0" kern="1200" dirty="0" smtClean="0">
                <a:solidFill>
                  <a:srgbClr val="2C3C8A"/>
                </a:solidFill>
                <a:latin typeface="Verdana" panose="020B0604030504040204" pitchFamily="34" charset="0"/>
                <a:ea typeface="Verdana" panose="020B0604030504040204" pitchFamily="34" charset="0"/>
                <a:cs typeface="+mn-cs"/>
              </a:defRPr>
            </a:lvl1pPr>
            <a:lvl2pPr marL="333375" indent="-202406"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Verdana" panose="020B0604030504040204" pitchFamily="34" charset="0"/>
                <a:ea typeface="Verdana" panose="020B0604030504040204" pitchFamily="34" charset="0"/>
                <a:cs typeface="+mn-cs"/>
              </a:defRPr>
            </a:lvl2pPr>
            <a:lvl3pPr marL="333375" indent="-202406"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Verdana" panose="020B0604030504040204" pitchFamily="34" charset="0"/>
                <a:ea typeface="Verdana" panose="020B0604030504040204" pitchFamily="34" charset="0"/>
                <a:cs typeface="+mn-cs"/>
              </a:defRPr>
            </a:lvl3pPr>
            <a:lvl4pPr marL="333375" indent="-202406"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Verdana" panose="020B0604030504040204" pitchFamily="34" charset="0"/>
                <a:ea typeface="Verdana" panose="020B0604030504040204" pitchFamily="34" charset="0"/>
                <a:cs typeface="+mn-cs"/>
              </a:defRPr>
            </a:lvl4pPr>
            <a:lvl5pPr marL="333375" indent="-202406"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Verdana" panose="020B0604030504040204" pitchFamily="34" charset="0"/>
                <a:ea typeface="Verdana" panose="020B0604030504040204" pitchFamily="34"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nl-NL" sz="1400" b="1" dirty="0"/>
              <a:t>Doelen</a:t>
            </a:r>
          </a:p>
          <a:p>
            <a:pPr marL="285750" indent="-285750">
              <a:buFont typeface="Arial" panose="020B0604020202020204" pitchFamily="34" charset="0"/>
              <a:buChar char="•"/>
            </a:pPr>
            <a:r>
              <a:rPr lang="nl-NL" sz="1400" dirty="0"/>
              <a:t>Vergroten waterbewustzijn en duurzaam watergebruik in de industrie</a:t>
            </a:r>
          </a:p>
          <a:p>
            <a:pPr marL="285750" indent="-285750">
              <a:buFont typeface="Arial" panose="020B0604020202020204" pitchFamily="34" charset="0"/>
              <a:buChar char="•"/>
            </a:pPr>
            <a:r>
              <a:rPr lang="nl-NL" sz="1400" dirty="0"/>
              <a:t>20% waterbesparing</a:t>
            </a:r>
          </a:p>
          <a:p>
            <a:pPr marL="285750" indent="-285750">
              <a:buFont typeface="Arial" panose="020B0604020202020204" pitchFamily="34" charset="0"/>
              <a:buChar char="•"/>
            </a:pPr>
            <a:endParaRPr lang="nl-NL" sz="1400" dirty="0"/>
          </a:p>
          <a:p>
            <a:r>
              <a:rPr lang="nl-NL" sz="1400" b="1" dirty="0"/>
              <a:t>Aanpak</a:t>
            </a:r>
          </a:p>
          <a:p>
            <a:pPr marL="285750" indent="-285750">
              <a:buFont typeface="Arial" panose="020B0604020202020204" pitchFamily="34" charset="0"/>
              <a:buChar char="•"/>
            </a:pPr>
            <a:r>
              <a:rPr lang="nl-NL" sz="1400" dirty="0">
                <a:latin typeface="Verdana"/>
                <a:ea typeface="Verdana"/>
              </a:rPr>
              <a:t>40 grote industriële watergebruikers delen en vergaren kennis in een community of </a:t>
            </a:r>
            <a:r>
              <a:rPr lang="nl-NL" sz="1400" err="1">
                <a:latin typeface="Verdana"/>
                <a:ea typeface="Verdana"/>
              </a:rPr>
              <a:t>practice</a:t>
            </a:r>
            <a:endParaRPr lang="nl-NL" sz="1400">
              <a:latin typeface="Verdana"/>
              <a:ea typeface="Verdana"/>
            </a:endParaRPr>
          </a:p>
          <a:p>
            <a:pPr marL="285750" indent="-285750">
              <a:buFont typeface="Arial" panose="020B0604020202020204" pitchFamily="34" charset="0"/>
              <a:buChar char="•"/>
            </a:pPr>
            <a:r>
              <a:rPr lang="nl-NL" sz="1400" dirty="0"/>
              <a:t>“Waterkaart” per bedrijf met inzicht in waterverbruik en besparingsmaatregelen</a:t>
            </a:r>
          </a:p>
          <a:p>
            <a:pPr marL="285750" indent="-285750">
              <a:buFont typeface="Arial" panose="020B0604020202020204" pitchFamily="34" charset="0"/>
              <a:buChar char="•"/>
            </a:pPr>
            <a:r>
              <a:rPr lang="nl-NL" sz="1400" dirty="0">
                <a:latin typeface="Verdana"/>
                <a:ea typeface="Verdana"/>
              </a:rPr>
              <a:t>Spin-off: meebouwen aan andere Regionale Waterkoplopers </a:t>
            </a:r>
            <a:r>
              <a:rPr lang="nl-NL" sz="1400">
                <a:latin typeface="Verdana"/>
                <a:ea typeface="Verdana"/>
              </a:rPr>
              <a:t>(Utrecht en Overijssel), Waterrotonde Nijkerk en Koplopers Ziekenhuizen opgestart</a:t>
            </a:r>
            <a:endParaRPr lang="nl-NL"/>
          </a:p>
          <a:p>
            <a:endParaRPr lang="nl-NL" sz="1400" dirty="0"/>
          </a:p>
          <a:p>
            <a:endParaRPr lang="nl-NL" sz="1400" dirty="0"/>
          </a:p>
          <a:p>
            <a:endParaRPr lang="nl-NL" sz="1400" dirty="0"/>
          </a:p>
        </p:txBody>
      </p:sp>
      <p:pic>
        <p:nvPicPr>
          <p:cNvPr id="12" name="Afbeelding 11">
            <a:extLst>
              <a:ext uri="{FF2B5EF4-FFF2-40B4-BE49-F238E27FC236}">
                <a16:creationId xmlns:a16="http://schemas.microsoft.com/office/drawing/2014/main" id="{EBC6A76C-41AF-F59A-9712-00B6BB521B31}"/>
              </a:ext>
            </a:extLst>
          </p:cNvPr>
          <p:cNvPicPr>
            <a:picLocks noChangeAspect="1"/>
          </p:cNvPicPr>
          <p:nvPr/>
        </p:nvPicPr>
        <p:blipFill>
          <a:blip r:embed="rId3"/>
          <a:srcRect l="1777" t="2406" r="2030" b="2139"/>
          <a:stretch/>
        </p:blipFill>
        <p:spPr>
          <a:xfrm>
            <a:off x="6133045" y="340643"/>
            <a:ext cx="2868504" cy="2646976"/>
          </a:xfrm>
          <a:prstGeom prst="rect">
            <a:avLst/>
          </a:prstGeom>
        </p:spPr>
      </p:pic>
      <p:pic>
        <p:nvPicPr>
          <p:cNvPr id="13" name="Afbeelding 12">
            <a:extLst>
              <a:ext uri="{FF2B5EF4-FFF2-40B4-BE49-F238E27FC236}">
                <a16:creationId xmlns:a16="http://schemas.microsoft.com/office/drawing/2014/main" id="{0CE0AD07-1617-E74D-FC34-9BA5EB2EE437}"/>
              </a:ext>
            </a:extLst>
          </p:cNvPr>
          <p:cNvPicPr>
            <a:picLocks noChangeAspect="1"/>
          </p:cNvPicPr>
          <p:nvPr/>
        </p:nvPicPr>
        <p:blipFill>
          <a:blip r:embed="rId4"/>
          <a:stretch>
            <a:fillRect/>
          </a:stretch>
        </p:blipFill>
        <p:spPr>
          <a:xfrm>
            <a:off x="6133044" y="3119482"/>
            <a:ext cx="2871638" cy="846050"/>
          </a:xfrm>
          <a:prstGeom prst="rect">
            <a:avLst/>
          </a:prstGeom>
        </p:spPr>
      </p:pic>
      <p:sp>
        <p:nvSpPr>
          <p:cNvPr id="18" name="Rechthoek 17">
            <a:extLst>
              <a:ext uri="{FF2B5EF4-FFF2-40B4-BE49-F238E27FC236}">
                <a16:creationId xmlns:a16="http://schemas.microsoft.com/office/drawing/2014/main" id="{389CFFE1-0BF9-D7EB-4A2A-64A46ADAC5DA}"/>
              </a:ext>
            </a:extLst>
          </p:cNvPr>
          <p:cNvSpPr/>
          <p:nvPr/>
        </p:nvSpPr>
        <p:spPr>
          <a:xfrm>
            <a:off x="0" y="4428898"/>
            <a:ext cx="9143999" cy="71460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0" name="Afbeelding 19" descr="Afbeelding met Lettertype, logo, Graphics, symbool&#10;&#10;Automatisch gegenereerde beschrijving">
            <a:extLst>
              <a:ext uri="{FF2B5EF4-FFF2-40B4-BE49-F238E27FC236}">
                <a16:creationId xmlns:a16="http://schemas.microsoft.com/office/drawing/2014/main" id="{B5BAA1BE-2164-C850-2D8C-2B2BC2856CD8}"/>
              </a:ext>
            </a:extLst>
          </p:cNvPr>
          <p:cNvPicPr>
            <a:picLocks noChangeAspect="1"/>
          </p:cNvPicPr>
          <p:nvPr/>
        </p:nvPicPr>
        <p:blipFill>
          <a:blip r:embed="rId5"/>
          <a:stretch>
            <a:fillRect/>
          </a:stretch>
        </p:blipFill>
        <p:spPr>
          <a:xfrm>
            <a:off x="2474284" y="4508775"/>
            <a:ext cx="1099897" cy="536576"/>
          </a:xfrm>
          <a:prstGeom prst="rect">
            <a:avLst/>
          </a:prstGeom>
        </p:spPr>
      </p:pic>
      <p:pic>
        <p:nvPicPr>
          <p:cNvPr id="22" name="Picture 14" descr="logo-provincie-gelderland – Rob Holdrinet">
            <a:extLst>
              <a:ext uri="{FF2B5EF4-FFF2-40B4-BE49-F238E27FC236}">
                <a16:creationId xmlns:a16="http://schemas.microsoft.com/office/drawing/2014/main" id="{081E7EBA-CDAC-9852-F407-1284DD1FC4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1723" y="4509074"/>
            <a:ext cx="1459538" cy="54520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descr="Waterschap Vallei en Veluwe - YouTube">
            <a:extLst>
              <a:ext uri="{FF2B5EF4-FFF2-40B4-BE49-F238E27FC236}">
                <a16:creationId xmlns:a16="http://schemas.microsoft.com/office/drawing/2014/main" id="{B1E54577-0883-C7B8-291A-F3458DE2D8F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8593" b="26370"/>
          <a:stretch/>
        </p:blipFill>
        <p:spPr bwMode="auto">
          <a:xfrm>
            <a:off x="396432" y="4495808"/>
            <a:ext cx="1184721" cy="535883"/>
          </a:xfrm>
          <a:prstGeom prst="rect">
            <a:avLst/>
          </a:prstGeom>
          <a:noFill/>
          <a:extLst>
            <a:ext uri="{909E8E84-426E-40DD-AFC4-6F175D3DCCD1}">
              <a14:hiddenFill xmlns:a14="http://schemas.microsoft.com/office/drawing/2010/main">
                <a:solidFill>
                  <a:srgbClr val="FFFFFF"/>
                </a:solidFill>
              </a14:hiddenFill>
            </a:ext>
          </a:extLst>
        </p:spPr>
      </p:pic>
      <p:pic>
        <p:nvPicPr>
          <p:cNvPr id="11" name="Afbeelding 10">
            <a:extLst>
              <a:ext uri="{FF2B5EF4-FFF2-40B4-BE49-F238E27FC236}">
                <a16:creationId xmlns:a16="http://schemas.microsoft.com/office/drawing/2014/main" id="{AC12C321-C9E6-3226-038D-DC2DFFC6C047}"/>
              </a:ext>
            </a:extLst>
          </p:cNvPr>
          <p:cNvPicPr>
            <a:picLocks noChangeAspect="1"/>
          </p:cNvPicPr>
          <p:nvPr/>
        </p:nvPicPr>
        <p:blipFill>
          <a:blip r:embed="rId8"/>
          <a:srcRect l="76559" t="-4597" r="-110" b="6049"/>
          <a:stretch/>
        </p:blipFill>
        <p:spPr>
          <a:xfrm>
            <a:off x="4451195" y="4400097"/>
            <a:ext cx="1463717" cy="711563"/>
          </a:xfrm>
          <a:prstGeom prst="rect">
            <a:avLst/>
          </a:prstGeom>
        </p:spPr>
      </p:pic>
      <p:sp>
        <p:nvSpPr>
          <p:cNvPr id="3" name="Tekstvak 2">
            <a:extLst>
              <a:ext uri="{FF2B5EF4-FFF2-40B4-BE49-F238E27FC236}">
                <a16:creationId xmlns:a16="http://schemas.microsoft.com/office/drawing/2014/main" id="{F625B48C-15B5-50E8-8053-5C653FF5CF37}"/>
              </a:ext>
            </a:extLst>
          </p:cNvPr>
          <p:cNvSpPr txBox="1"/>
          <p:nvPr/>
        </p:nvSpPr>
        <p:spPr>
          <a:xfrm>
            <a:off x="3493513" y="4045970"/>
            <a:ext cx="5895027"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i="1" dirty="0">
                <a:ea typeface="Calibri"/>
                <a:cs typeface="Calibri"/>
              </a:rPr>
              <a:t>Voor meer informatie: </a:t>
            </a:r>
            <a:r>
              <a:rPr lang="nl-NL" i="1" u="sng" dirty="0">
                <a:ea typeface="Calibri"/>
                <a:cs typeface="Calibri"/>
                <a:hlinkClick r:id="rId9"/>
              </a:rPr>
              <a:t>PvanOene@vallei-veluwe.</a:t>
            </a:r>
            <a:r>
              <a:rPr lang="nl-NL" u="sng" dirty="0">
                <a:ea typeface="Calibri"/>
                <a:cs typeface="Calibri"/>
                <a:hlinkClick r:id="rId9"/>
              </a:rPr>
              <a:t>nl</a:t>
            </a:r>
            <a:r>
              <a:rPr lang="nl-NL" dirty="0">
                <a:ea typeface="Calibri"/>
                <a:cs typeface="Calibri"/>
              </a:rPr>
              <a:t> </a:t>
            </a:r>
            <a:r>
              <a:rPr lang="nl-NL" i="1" dirty="0">
                <a:ea typeface="Calibri"/>
                <a:cs typeface="Calibri"/>
              </a:rPr>
              <a:t>/ </a:t>
            </a:r>
            <a:r>
              <a:rPr lang="nl-NL" i="1" u="sng" dirty="0">
                <a:ea typeface="Calibri"/>
                <a:cs typeface="Calibri"/>
                <a:hlinkClick r:id="rId10"/>
              </a:rPr>
              <a:t>Michel.centen@vitens.nl</a:t>
            </a:r>
            <a:endParaRPr lang="nl-NL" i="1" u="sng" dirty="0">
              <a:solidFill>
                <a:srgbClr val="2C3C8B"/>
              </a:solidFill>
              <a:ea typeface="Calibri"/>
              <a:cs typeface="Calibri"/>
            </a:endParaRPr>
          </a:p>
          <a:p>
            <a:r>
              <a:rPr lang="nl-NL" dirty="0">
                <a:solidFill>
                  <a:srgbClr val="000000"/>
                </a:solidFill>
                <a:ea typeface="Calibri"/>
                <a:cs typeface="Calibri"/>
              </a:rPr>
              <a:t>​</a:t>
            </a:r>
            <a:endParaRPr lang="nl-NL" dirty="0">
              <a:ea typeface="Calibri"/>
              <a:cs typeface="Calibri"/>
            </a:endParaRPr>
          </a:p>
        </p:txBody>
      </p:sp>
    </p:spTree>
    <p:extLst>
      <p:ext uri="{BB962C8B-B14F-4D97-AF65-F5344CB8AC3E}">
        <p14:creationId xmlns:p14="http://schemas.microsoft.com/office/powerpoint/2010/main" val="400657151"/>
      </p:ext>
    </p:extLst>
  </p:cSld>
  <p:clrMapOvr>
    <a:masterClrMapping/>
  </p:clrMapOvr>
</p:sld>
</file>

<file path=ppt/theme/theme1.xml><?xml version="1.0" encoding="utf-8"?>
<a:theme xmlns:a="http://schemas.openxmlformats.org/drawingml/2006/main" name="Kantoorthema">
  <a:themeElements>
    <a:clrScheme name="Vitens">
      <a:dk1>
        <a:srgbClr val="2C3C8B"/>
      </a:dk1>
      <a:lt1>
        <a:srgbClr val="49AFE0"/>
      </a:lt1>
      <a:dk2>
        <a:srgbClr val="8BD2CE"/>
      </a:dk2>
      <a:lt2>
        <a:srgbClr val="B7007B"/>
      </a:lt2>
      <a:accent1>
        <a:srgbClr val="2C3C8B"/>
      </a:accent1>
      <a:accent2>
        <a:srgbClr val="4AAFE0"/>
      </a:accent2>
      <a:accent3>
        <a:srgbClr val="8BD2CE"/>
      </a:accent3>
      <a:accent4>
        <a:srgbClr val="B7007B"/>
      </a:accent4>
      <a:accent5>
        <a:srgbClr val="EDE412"/>
      </a:accent5>
      <a:accent6>
        <a:srgbClr val="DBEFE8"/>
      </a:accent6>
      <a:hlink>
        <a:srgbClr val="2C3C8B"/>
      </a:hlink>
      <a:folHlink>
        <a:srgbClr val="4AAFE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DBBE759-4B45-4A13-9C4A-2D55D2DCF747}" vid="{FF9EB015-B5DE-460F-9894-54D145D18CF4}"/>
    </a:ext>
  </a:extLst>
</a:theme>
</file>

<file path=ppt/theme/theme2.xml><?xml version="1.0" encoding="utf-8"?>
<a:theme xmlns:a="http://schemas.openxmlformats.org/drawingml/2006/main" name="Basispagina tekst">
  <a:themeElements>
    <a:clrScheme name="Aangepast 8">
      <a:dk1>
        <a:srgbClr val="2C3C8B"/>
      </a:dk1>
      <a:lt1>
        <a:srgbClr val="49AFE0"/>
      </a:lt1>
      <a:dk2>
        <a:srgbClr val="8BD2CE"/>
      </a:dk2>
      <a:lt2>
        <a:srgbClr val="B7007B"/>
      </a:lt2>
      <a:accent1>
        <a:srgbClr val="2C3C8B"/>
      </a:accent1>
      <a:accent2>
        <a:srgbClr val="49AFEF"/>
      </a:accent2>
      <a:accent3>
        <a:srgbClr val="8BD2CE"/>
      </a:accent3>
      <a:accent4>
        <a:srgbClr val="B7007B"/>
      </a:accent4>
      <a:accent5>
        <a:srgbClr val="D5D8E8"/>
      </a:accent5>
      <a:accent6>
        <a:srgbClr val="DBEFE8"/>
      </a:accent6>
      <a:hlink>
        <a:srgbClr val="E8F6F5"/>
      </a:hlink>
      <a:folHlink>
        <a:srgbClr val="F3CCE5"/>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e09b989-8018-4507-b5a2-e9a48e27ecfc">
      <Terms xmlns="http://schemas.microsoft.com/office/infopath/2007/PartnerControls"/>
    </lcf76f155ced4ddcb4097134ff3c332f>
    <TaxCatchAll xmlns="f0223504-21ce-4216-8c29-48ec563c46a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F9ACBDEA2DD044E8DE6982D4D0F0695" ma:contentTypeVersion="18" ma:contentTypeDescription="Een nieuw document maken." ma:contentTypeScope="" ma:versionID="061c9df9cf4d12d85155465910dda113">
  <xsd:schema xmlns:xsd="http://www.w3.org/2001/XMLSchema" xmlns:xs="http://www.w3.org/2001/XMLSchema" xmlns:p="http://schemas.microsoft.com/office/2006/metadata/properties" xmlns:ns2="3e09b989-8018-4507-b5a2-e9a48e27ecfc" xmlns:ns3="f0223504-21ce-4216-8c29-48ec563c46ae" targetNamespace="http://schemas.microsoft.com/office/2006/metadata/properties" ma:root="true" ma:fieldsID="c5dd6577629bbd76892e5eafcd12bf7f" ns2:_="" ns3:_="">
    <xsd:import namespace="3e09b989-8018-4507-b5a2-e9a48e27ecfc"/>
    <xsd:import namespace="f0223504-21ce-4216-8c29-48ec563c46a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ObjectDetectorVersions"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09b989-8018-4507-b5a2-e9a48e27ec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Afbeeldingtags" ma:readOnly="false" ma:fieldId="{5cf76f15-5ced-4ddc-b409-7134ff3c332f}" ma:taxonomyMulti="true" ma:sspId="c15798b9-d85f-4e40-bcfc-5fb28d00c32a"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223504-21ce-4216-8c29-48ec563c46ae" elementFormDefault="qualified">
    <xsd:import namespace="http://schemas.microsoft.com/office/2006/documentManagement/types"/>
    <xsd:import namespace="http://schemas.microsoft.com/office/infopath/2007/PartnerControls"/>
    <xsd:element name="SharedWithUsers" ma:index="14"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Gedeeld met details" ma:internalName="SharedWithDetails" ma:readOnly="true">
      <xsd:simpleType>
        <xsd:restriction base="dms:Note">
          <xsd:maxLength value="255"/>
        </xsd:restriction>
      </xsd:simpleType>
    </xsd:element>
    <xsd:element name="TaxCatchAll" ma:index="20" nillable="true" ma:displayName="Taxonomy Catch All Column" ma:hidden="true" ma:list="{5ba90dae-1a80-455a-8fbe-0b8aa909d985}" ma:internalName="TaxCatchAll" ma:showField="CatchAllData" ma:web="f0223504-21ce-4216-8c29-48ec563c46a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D3FB162-7E32-44EB-8360-BE74289F58A5}">
  <ds:schemaRefs>
    <ds:schemaRef ds:uri="http://purl.org/dc/elements/1.1/"/>
    <ds:schemaRef ds:uri="http://schemas.microsoft.com/office/2006/documentManagement/types"/>
    <ds:schemaRef ds:uri="94540044-b1f7-4ba3-b276-248997bd3626"/>
    <ds:schemaRef ds:uri="http://schemas.openxmlformats.org/package/2006/metadata/core-properties"/>
    <ds:schemaRef ds:uri="http://www.w3.org/XML/1998/namespace"/>
    <ds:schemaRef ds:uri="http://schemas.microsoft.com/office/infopath/2007/PartnerControls"/>
    <ds:schemaRef ds:uri="bdb70bd9-677f-4b21-950f-016391724561"/>
    <ds:schemaRef ds:uri="http://schemas.microsoft.com/office/2006/metadata/properties"/>
    <ds:schemaRef ds:uri="http://purl.org/dc/dcmitype/"/>
    <ds:schemaRef ds:uri="http://purl.org/dc/terms/"/>
    <ds:schemaRef ds:uri="3e09b989-8018-4507-b5a2-e9a48e27ecfc"/>
    <ds:schemaRef ds:uri="f0223504-21ce-4216-8c29-48ec563c46ae"/>
  </ds:schemaRefs>
</ds:datastoreItem>
</file>

<file path=customXml/itemProps2.xml><?xml version="1.0" encoding="utf-8"?>
<ds:datastoreItem xmlns:ds="http://schemas.openxmlformats.org/officeDocument/2006/customXml" ds:itemID="{C8FC8F63-51E7-4F47-8360-BD8AFE285090}">
  <ds:schemaRefs>
    <ds:schemaRef ds:uri="http://schemas.microsoft.com/sharepoint/v3/contenttype/forms"/>
  </ds:schemaRefs>
</ds:datastoreItem>
</file>

<file path=customXml/itemProps3.xml><?xml version="1.0" encoding="utf-8"?>
<ds:datastoreItem xmlns:ds="http://schemas.openxmlformats.org/officeDocument/2006/customXml" ds:itemID="{D5FBEF83-1E32-412F-859B-5B6709E707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e09b989-8018-4507-b5a2-e9a48e27ecfc"/>
    <ds:schemaRef ds:uri="f0223504-21ce-4216-8c29-48ec563c46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6e78198-1d50-4cda-b053-3a6915ae3db6}" enabled="1" method="Standard" siteId="{1c359f51-db54-4ad4-9dc7-402f0f5fc989}" removed="0"/>
</clbl:labelList>
</file>

<file path=docProps/app.xml><?xml version="1.0" encoding="utf-8"?>
<Properties xmlns="http://schemas.openxmlformats.org/officeDocument/2006/extended-properties" xmlns:vt="http://schemas.openxmlformats.org/officeDocument/2006/docPropsVTypes">
  <Template>Vitens_Standaard</Template>
  <TotalTime>185</TotalTime>
  <Words>2170</Words>
  <Application>Microsoft Office PowerPoint</Application>
  <PresentationFormat>Diavoorstelling (16:9)</PresentationFormat>
  <Paragraphs>325</Paragraphs>
  <Slides>17</Slides>
  <Notes>11</Notes>
  <HiddenSlides>6</HiddenSlides>
  <MMClips>0</MMClips>
  <ScaleCrop>false</ScaleCrop>
  <HeadingPairs>
    <vt:vector size="4" baseType="variant">
      <vt:variant>
        <vt:lpstr>Thema</vt:lpstr>
      </vt:variant>
      <vt:variant>
        <vt:i4>3</vt:i4>
      </vt:variant>
      <vt:variant>
        <vt:lpstr>Diatitels</vt:lpstr>
      </vt:variant>
      <vt:variant>
        <vt:i4>17</vt:i4>
      </vt:variant>
    </vt:vector>
  </HeadingPairs>
  <TitlesOfParts>
    <vt:vector size="20" baseType="lpstr">
      <vt:lpstr>Kantoorthema</vt:lpstr>
      <vt:lpstr>Basispagina tekst</vt:lpstr>
      <vt:lpstr>Aangepast ontwerp</vt:lpstr>
      <vt:lpstr>Drinkwaterbesparing </vt:lpstr>
      <vt:lpstr>PowerPoint-presentatie</vt:lpstr>
      <vt:lpstr>(Drink)wateropgave</vt:lpstr>
      <vt:lpstr>Toekomstbestendige drinkwatervoorziening</vt:lpstr>
      <vt:lpstr>Landelijk</vt:lpstr>
      <vt:lpstr>Landelijk</vt:lpstr>
      <vt:lpstr>Op en rond de Veluwe</vt:lpstr>
      <vt:lpstr>Op en rond de Veluwe</vt:lpstr>
      <vt:lpstr>Op en rond de Veluwe</vt:lpstr>
      <vt:lpstr>Steunzenders gezocht!</vt:lpstr>
      <vt:lpstr>PowerPoint-presentatie</vt:lpstr>
      <vt:lpstr>Bijlagen</vt:lpstr>
      <vt:lpstr>PowerPoint-presentatie</vt:lpstr>
      <vt:lpstr>PowerPoint-presentatie</vt:lpstr>
      <vt:lpstr>Hoe ziet het zakelijk drinkwatergebruik eruit?</vt:lpstr>
      <vt:lpstr>Watergebruik thuis: 129 liter per persoon per dag </vt:lpstr>
      <vt:lpstr>Watervriendelijk Bouwen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Vries de, Mark</dc:creator>
  <cp:lastModifiedBy>Siegersma, Erinke</cp:lastModifiedBy>
  <cp:revision>291</cp:revision>
  <dcterms:created xsi:type="dcterms:W3CDTF">2024-09-30T08:09:33Z</dcterms:created>
  <dcterms:modified xsi:type="dcterms:W3CDTF">2024-10-17T15:59:51Z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ooter">
    <vt:lpwstr> testfooter</vt:lpwstr>
  </property>
  <property fmtid="{D5CDD505-2E9C-101B-9397-08002B2CF9AE}" pid="3" name="Classification">
    <vt:lpwstr>Geen</vt:lpwstr>
  </property>
  <property fmtid="{D5CDD505-2E9C-101B-9397-08002B2CF9AE}" pid="4" name="ContentTypeId">
    <vt:lpwstr>0x010100AF9ACBDEA2DD044E8DE6982D4D0F0695</vt:lpwstr>
  </property>
  <property fmtid="{D5CDD505-2E9C-101B-9397-08002B2CF9AE}" pid="5" name="ClassificationContentMarkingFooterLocations">
    <vt:lpwstr>Kantoorthema:7</vt:lpwstr>
  </property>
  <property fmtid="{D5CDD505-2E9C-101B-9397-08002B2CF9AE}" pid="6" name="ClassificationContentMarkingFooterText">
    <vt:lpwstr>Interne informatie</vt:lpwstr>
  </property>
  <property fmtid="{D5CDD505-2E9C-101B-9397-08002B2CF9AE}" pid="7" name="MediaServiceImageTags">
    <vt:lpwstr/>
  </property>
</Properties>
</file>