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6" r:id="rId6"/>
    <p:sldId id="297" r:id="rId7"/>
    <p:sldId id="301" r:id="rId8"/>
    <p:sldId id="320" r:id="rId9"/>
    <p:sldId id="302" r:id="rId10"/>
    <p:sldId id="303" r:id="rId11"/>
    <p:sldId id="319" r:id="rId12"/>
    <p:sldId id="321" r:id="rId13"/>
    <p:sldId id="304" r:id="rId14"/>
    <p:sldId id="305" r:id="rId15"/>
    <p:sldId id="323" r:id="rId16"/>
    <p:sldId id="310" r:id="rId17"/>
    <p:sldId id="307" r:id="rId18"/>
    <p:sldId id="270" r:id="rId19"/>
    <p:sldId id="309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Zeegers" initials="EZ" lastIdx="1" clrIdx="0">
    <p:extLst>
      <p:ext uri="{19B8F6BF-5375-455C-9EA6-DF929625EA0E}">
        <p15:presenceInfo xmlns:p15="http://schemas.microsoft.com/office/powerpoint/2012/main" userId="61d2e0917c657162" providerId="Windows Live"/>
      </p:ext>
    </p:extLst>
  </p:cmAuthor>
  <p:cmAuthor id="2" name="'t Salland - Simon" initials="'SS" lastIdx="1" clrIdx="1">
    <p:extLst>
      <p:ext uri="{19B8F6BF-5375-455C-9EA6-DF929625EA0E}">
        <p15:presenceInfo xmlns:p15="http://schemas.microsoft.com/office/powerpoint/2012/main" userId="S::simon@tsalland.nl::6fa8eb12-7477-465b-90d5-f0b9879085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BE710C-405D-4B65-805A-2F763803A4C3}" v="126" dt="2021-06-21T10:10:44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 varScale="1">
        <p:scale>
          <a:sx n="104" d="100"/>
          <a:sy n="104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klimaatvalleienveluwe.nl/professional/ruimtelijke-adaptatie-strategie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klimaatvalleienveluwe.nl/professional/werkplan-ruimtelijke-adaptatie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44A16-86B3-4713-A871-A5F77D78C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5157AE-FF68-4D2D-98C8-7FA27491C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00E8C5-FED5-4FA0-896B-BE9CB944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0917-78BA-4D92-B52A-FBC6C155D332}" type="datetimeFigureOut">
              <a:rPr lang="nl-NL" smtClean="0"/>
              <a:t>23-06-2021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35A368-DF13-4C07-A6B7-653CEDCA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D39A6B-C3CB-4F6D-BCFC-FB628D09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1BC7-8E79-4F16-9B76-EF232133C8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13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03FF8-A3E8-482D-A135-791CD195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75D8697-4DDA-4A7B-8A9B-5287FAE9F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4C96F2-7460-478E-A88C-E71FFEDC3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0917-78BA-4D92-B52A-FBC6C155D332}" type="datetimeFigureOut">
              <a:rPr lang="nl-NL" smtClean="0"/>
              <a:t>23-06-2021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A3249C-244D-49F9-AD76-E82E38D6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573875-F718-47F0-B435-5416CA9E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1BC7-8E79-4F16-9B76-EF232133C8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66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6A34E1D-CF52-432E-8A28-DE25BB42C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0D54DB6-DF88-4CE9-A1B6-F7769DEE3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6601C8-1AE3-46C6-9539-1CD6BCBA7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0917-78BA-4D92-B52A-FBC6C155D332}" type="datetimeFigureOut">
              <a:rPr lang="nl-NL" smtClean="0"/>
              <a:t>23-06-2021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7FB75C-817C-437F-8B97-0AB0D10F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9E6EF5-2B7D-4F90-A1EE-07664976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1BC7-8E79-4F16-9B76-EF232133C8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268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tekst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1648"/>
            <a:ext cx="7315200" cy="1219200"/>
          </a:xfrm>
        </p:spPr>
        <p:txBody>
          <a:bodyPr/>
          <a:lstStyle>
            <a:lvl1pPr>
              <a:lnSpc>
                <a:spcPts val="3600"/>
              </a:lnSpc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2D0EEB4E-F345-49A4-92D1-6D6B63C428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1749552"/>
            <a:ext cx="7315200" cy="4114800"/>
          </a:xfrm>
          <a:prstGeom prst="rect">
            <a:avLst/>
          </a:prstGeom>
          <a:solidFill>
            <a:schemeClr val="bg1"/>
          </a:solidFill>
          <a:effectLst>
            <a:outerShdw blurRad="114300" dist="76200" dir="5400000" algn="t" rotWithShape="0">
              <a:prstClr val="black">
                <a:alpha val="25000"/>
              </a:prstClr>
            </a:outerShdw>
          </a:effectLst>
        </p:spPr>
        <p:txBody>
          <a:bodyPr vert="horz" lIns="457200" tIns="420624" rIns="457200" bIns="457200" rtlCol="0">
            <a:noAutofit/>
          </a:bodyPr>
          <a:lstStyle>
            <a:lvl1pPr>
              <a:lnSpc>
                <a:spcPts val="1800"/>
              </a:lnSpc>
              <a:spcBef>
                <a:spcPts val="900"/>
              </a:spcBef>
              <a:spcAft>
                <a:spcPts val="900"/>
              </a:spcAft>
              <a:defRPr lang="nl-NL" sz="1600" b="1" smtClean="0">
                <a:latin typeface="Assistant" panose="00000500000000000000" pitchFamily="2" charset="-79"/>
                <a:cs typeface="Assistant" panose="00000500000000000000" pitchFamily="2" charset="-79"/>
              </a:defRPr>
            </a:lvl1pPr>
            <a:lvl2pPr>
              <a:lnSpc>
                <a:spcPts val="1800"/>
              </a:lnSpc>
              <a:defRPr lang="nl-NL" sz="1600" smtClean="0">
                <a:latin typeface="Assistant SemiBold" panose="00000700000000000000" pitchFamily="2" charset="-79"/>
                <a:cs typeface="Assistant SemiBold" panose="00000700000000000000" pitchFamily="2" charset="-79"/>
              </a:defRPr>
            </a:lvl2pPr>
            <a:lvl3pPr>
              <a:defRPr lang="nl-NL" smtClean="0"/>
            </a:lvl3pPr>
            <a:lvl4pPr>
              <a:defRPr lang="nl-NL" sz="1200" smtClean="0"/>
            </a:lvl4pPr>
            <a:lvl5pPr>
              <a:defRPr lang="nl-NL">
                <a:latin typeface="Assistant Light" panose="00000400000000000000" pitchFamily="2" charset="-79"/>
                <a:cs typeface="Assistant Light" panose="00000400000000000000" pitchFamily="2" charset="-79"/>
              </a:defRPr>
            </a:lvl5pPr>
          </a:lstStyle>
          <a:p>
            <a:pPr lvl="0">
              <a:lnSpc>
                <a:spcPts val="1800"/>
              </a:lnSpc>
              <a:spcBef>
                <a:spcPts val="1800"/>
              </a:spcBef>
              <a:spcAft>
                <a:spcPts val="900"/>
              </a:spcAft>
            </a:pPr>
            <a:r>
              <a:rPr lang="nl-NL"/>
              <a:t>Klikken om de tekststijl van het model te bewerken</a:t>
            </a:r>
          </a:p>
          <a:p>
            <a:pPr lvl="1">
              <a:lnSpc>
                <a:spcPts val="1800"/>
              </a:lnSpc>
              <a:spcBef>
                <a:spcPts val="1800"/>
              </a:spcBef>
              <a:spcAft>
                <a:spcPts val="900"/>
              </a:spcAft>
            </a:pPr>
            <a:r>
              <a:rPr lang="nl-NL"/>
              <a:t>Tweede niveau</a:t>
            </a:r>
          </a:p>
          <a:p>
            <a:pPr lvl="2">
              <a:lnSpc>
                <a:spcPts val="1800"/>
              </a:lnSpc>
              <a:spcBef>
                <a:spcPts val="1800"/>
              </a:spcBef>
              <a:spcAft>
                <a:spcPts val="900"/>
              </a:spcAft>
            </a:pPr>
            <a:r>
              <a:rPr lang="nl-NL"/>
              <a:t>Derde niveau</a:t>
            </a:r>
          </a:p>
          <a:p>
            <a:pPr lvl="3">
              <a:lnSpc>
                <a:spcPts val="1800"/>
              </a:lnSpc>
              <a:spcBef>
                <a:spcPts val="1800"/>
              </a:spcBef>
              <a:spcAft>
                <a:spcPts val="900"/>
              </a:spcAft>
            </a:pPr>
            <a:r>
              <a:rPr lang="nl-NL"/>
              <a:t>Vierde niveau</a:t>
            </a:r>
          </a:p>
          <a:p>
            <a:pPr lvl="4">
              <a:lnSpc>
                <a:spcPts val="1800"/>
              </a:lnSpc>
              <a:spcBef>
                <a:spcPts val="1800"/>
              </a:spcBef>
              <a:spcAft>
                <a:spcPts val="900"/>
              </a:spcAft>
            </a:pPr>
            <a:r>
              <a:rPr lang="nl-NL"/>
              <a:t>Vijfde niveau</a:t>
            </a:r>
          </a:p>
        </p:txBody>
      </p:sp>
      <p:sp>
        <p:nvSpPr>
          <p:cNvPr id="11" name="Line 41">
            <a:extLst>
              <a:ext uri="{FF2B5EF4-FFF2-40B4-BE49-F238E27FC236}">
                <a16:creationId xmlns:a16="http://schemas.microsoft.com/office/drawing/2014/main" id="{87CAFC2B-ACF9-429A-912E-2C3814DBD15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4400" y="1447083"/>
            <a:ext cx="7315200" cy="0"/>
          </a:xfrm>
          <a:prstGeom prst="line">
            <a:avLst/>
          </a:prstGeom>
          <a:noFill/>
          <a:ln w="6350" cap="flat">
            <a:solidFill>
              <a:srgbClr val="B3B3B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nl-NL" sz="1200"/>
          </a:p>
        </p:txBody>
      </p:sp>
    </p:spTree>
    <p:extLst>
      <p:ext uri="{BB962C8B-B14F-4D97-AF65-F5344CB8AC3E}">
        <p14:creationId xmlns:p14="http://schemas.microsoft.com/office/powerpoint/2010/main" val="260014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bg>
      <p:bgPr>
        <a:gradFill>
          <a:gsLst>
            <a:gs pos="0">
              <a:schemeClr val="accent1">
                <a:lumMod val="75000"/>
              </a:schemeClr>
            </a:gs>
            <a:gs pos="90000">
              <a:schemeClr val="accent1">
                <a:lumMod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>
            <a:extLst>
              <a:ext uri="{FF2B5EF4-FFF2-40B4-BE49-F238E27FC236}">
                <a16:creationId xmlns:a16="http://schemas.microsoft.com/office/drawing/2014/main" id="{34741329-A14C-4F3C-B3D5-EEFC2C0F7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3848" y="-983226"/>
            <a:ext cx="16687781" cy="11100816"/>
          </a:xfrm>
          <a:prstGeom prst="rect">
            <a:avLst/>
          </a:prstGeom>
        </p:spPr>
      </p:pic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931ADC2D-B203-4CAB-93A9-6E0FA8E121DF}"/>
              </a:ext>
            </a:extLst>
          </p:cNvPr>
          <p:cNvSpPr>
            <a:spLocks/>
          </p:cNvSpPr>
          <p:nvPr userDrawn="1"/>
        </p:nvSpPr>
        <p:spPr>
          <a:xfrm>
            <a:off x="-2595716" y="-983226"/>
            <a:ext cx="16690848" cy="11100816"/>
          </a:xfrm>
          <a:custGeom>
            <a:avLst/>
            <a:gdLst>
              <a:gd name="connsiteX0" fmla="*/ 3893574 w 25036272"/>
              <a:gd name="connsiteY0" fmla="*/ 1474839 h 16651224"/>
              <a:gd name="connsiteX1" fmla="*/ 3893574 w 25036272"/>
              <a:gd name="connsiteY1" fmla="*/ 11761839 h 16651224"/>
              <a:gd name="connsiteX2" fmla="*/ 22181574 w 25036272"/>
              <a:gd name="connsiteY2" fmla="*/ 11761839 h 16651224"/>
              <a:gd name="connsiteX3" fmla="*/ 22181574 w 25036272"/>
              <a:gd name="connsiteY3" fmla="*/ 1474839 h 16651224"/>
              <a:gd name="connsiteX4" fmla="*/ 0 w 25036272"/>
              <a:gd name="connsiteY4" fmla="*/ 0 h 16651224"/>
              <a:gd name="connsiteX5" fmla="*/ 25036272 w 25036272"/>
              <a:gd name="connsiteY5" fmla="*/ 0 h 16651224"/>
              <a:gd name="connsiteX6" fmla="*/ 25036272 w 25036272"/>
              <a:gd name="connsiteY6" fmla="*/ 16651224 h 16651224"/>
              <a:gd name="connsiteX7" fmla="*/ 0 w 25036272"/>
              <a:gd name="connsiteY7" fmla="*/ 16651224 h 1665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6272" h="16651224">
                <a:moveTo>
                  <a:pt x="3893574" y="1474839"/>
                </a:moveTo>
                <a:lnTo>
                  <a:pt x="3893574" y="11761839"/>
                </a:lnTo>
                <a:lnTo>
                  <a:pt x="22181574" y="11761839"/>
                </a:lnTo>
                <a:lnTo>
                  <a:pt x="22181574" y="1474839"/>
                </a:lnTo>
                <a:close/>
                <a:moveTo>
                  <a:pt x="0" y="0"/>
                </a:moveTo>
                <a:lnTo>
                  <a:pt x="25036272" y="0"/>
                </a:lnTo>
                <a:lnTo>
                  <a:pt x="25036272" y="16651224"/>
                </a:lnTo>
                <a:lnTo>
                  <a:pt x="0" y="16651224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04800" tIns="280416" rIns="304800" bIns="60960" rtlCol="0" anchor="t" anchorCtr="0">
            <a:noAutofit/>
          </a:bodyPr>
          <a:lstStyle/>
          <a:p>
            <a:pPr marL="0" indent="0" algn="l">
              <a:lnSpc>
                <a:spcPts val="1800"/>
              </a:lnSpc>
              <a:buNone/>
            </a:pPr>
            <a:endParaRPr lang="nl-NL" sz="1800" b="1" err="1">
              <a:solidFill>
                <a:schemeClr val="accent1"/>
              </a:solidFill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72767AB6-1C27-47F5-87FF-8A891E8EE41B}"/>
              </a:ext>
            </a:extLst>
          </p:cNvPr>
          <p:cNvGrpSpPr/>
          <p:nvPr userDrawn="1"/>
        </p:nvGrpSpPr>
        <p:grpSpPr>
          <a:xfrm>
            <a:off x="9293367" y="4598202"/>
            <a:ext cx="1371601" cy="1368526"/>
            <a:chOff x="14092450" y="7049702"/>
            <a:chExt cx="2057402" cy="2052789"/>
          </a:xfrm>
          <a:effectLst>
            <a:outerShdw blurRad="457200" dist="3048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0" name="Vrije vorm: vorm 49">
              <a:extLst>
                <a:ext uri="{FF2B5EF4-FFF2-40B4-BE49-F238E27FC236}">
                  <a16:creationId xmlns:a16="http://schemas.microsoft.com/office/drawing/2014/main" id="{9AB59C6D-4864-4D07-8C49-4F9BD16883F4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4680135" y="7049702"/>
              <a:ext cx="1167688" cy="1165383"/>
            </a:xfrm>
            <a:custGeom>
              <a:avLst/>
              <a:gdLst>
                <a:gd name="connsiteX0" fmla="*/ 213899 w 1167688"/>
                <a:gd name="connsiteY0" fmla="*/ 1032617 h 1165383"/>
                <a:gd name="connsiteX1" fmla="*/ 280282 w 1167688"/>
                <a:gd name="connsiteY1" fmla="*/ 1099000 h 1165383"/>
                <a:gd name="connsiteX2" fmla="*/ 213899 w 1167688"/>
                <a:gd name="connsiteY2" fmla="*/ 1165383 h 1165383"/>
                <a:gd name="connsiteX3" fmla="*/ 147516 w 1167688"/>
                <a:gd name="connsiteY3" fmla="*/ 1099000 h 1165383"/>
                <a:gd name="connsiteX4" fmla="*/ 213899 w 1167688"/>
                <a:gd name="connsiteY4" fmla="*/ 1032617 h 1165383"/>
                <a:gd name="connsiteX5" fmla="*/ 508934 w 1167688"/>
                <a:gd name="connsiteY5" fmla="*/ 885100 h 1165383"/>
                <a:gd name="connsiteX6" fmla="*/ 575317 w 1167688"/>
                <a:gd name="connsiteY6" fmla="*/ 951483 h 1165383"/>
                <a:gd name="connsiteX7" fmla="*/ 508934 w 1167688"/>
                <a:gd name="connsiteY7" fmla="*/ 1017866 h 1165383"/>
                <a:gd name="connsiteX8" fmla="*/ 442551 w 1167688"/>
                <a:gd name="connsiteY8" fmla="*/ 951483 h 1165383"/>
                <a:gd name="connsiteX9" fmla="*/ 508934 w 1167688"/>
                <a:gd name="connsiteY9" fmla="*/ 885100 h 1165383"/>
                <a:gd name="connsiteX10" fmla="*/ 361416 w 1167688"/>
                <a:gd name="connsiteY10" fmla="*/ 885100 h 1165383"/>
                <a:gd name="connsiteX11" fmla="*/ 427799 w 1167688"/>
                <a:gd name="connsiteY11" fmla="*/ 951483 h 1165383"/>
                <a:gd name="connsiteX12" fmla="*/ 361416 w 1167688"/>
                <a:gd name="connsiteY12" fmla="*/ 1017866 h 1165383"/>
                <a:gd name="connsiteX13" fmla="*/ 295033 w 1167688"/>
                <a:gd name="connsiteY13" fmla="*/ 951483 h 1165383"/>
                <a:gd name="connsiteX14" fmla="*/ 361416 w 1167688"/>
                <a:gd name="connsiteY14" fmla="*/ 885100 h 1165383"/>
                <a:gd name="connsiteX15" fmla="*/ 213899 w 1167688"/>
                <a:gd name="connsiteY15" fmla="*/ 885100 h 1165383"/>
                <a:gd name="connsiteX16" fmla="*/ 280282 w 1167688"/>
                <a:gd name="connsiteY16" fmla="*/ 951483 h 1165383"/>
                <a:gd name="connsiteX17" fmla="*/ 213899 w 1167688"/>
                <a:gd name="connsiteY17" fmla="*/ 1017866 h 1165383"/>
                <a:gd name="connsiteX18" fmla="*/ 147516 w 1167688"/>
                <a:gd name="connsiteY18" fmla="*/ 951483 h 1165383"/>
                <a:gd name="connsiteX19" fmla="*/ 213899 w 1167688"/>
                <a:gd name="connsiteY19" fmla="*/ 885100 h 1165383"/>
                <a:gd name="connsiteX20" fmla="*/ 66383 w 1167688"/>
                <a:gd name="connsiteY20" fmla="*/ 885100 h 1165383"/>
                <a:gd name="connsiteX21" fmla="*/ 132766 w 1167688"/>
                <a:gd name="connsiteY21" fmla="*/ 951483 h 1165383"/>
                <a:gd name="connsiteX22" fmla="*/ 66383 w 1167688"/>
                <a:gd name="connsiteY22" fmla="*/ 1017866 h 1165383"/>
                <a:gd name="connsiteX23" fmla="*/ 0 w 1167688"/>
                <a:gd name="connsiteY23" fmla="*/ 951483 h 1165383"/>
                <a:gd name="connsiteX24" fmla="*/ 66383 w 1167688"/>
                <a:gd name="connsiteY24" fmla="*/ 885100 h 1165383"/>
                <a:gd name="connsiteX25" fmla="*/ 658755 w 1167688"/>
                <a:gd name="connsiteY25" fmla="*/ 737584 h 1165383"/>
                <a:gd name="connsiteX26" fmla="*/ 725138 w 1167688"/>
                <a:gd name="connsiteY26" fmla="*/ 803967 h 1165383"/>
                <a:gd name="connsiteX27" fmla="*/ 658755 w 1167688"/>
                <a:gd name="connsiteY27" fmla="*/ 870350 h 1165383"/>
                <a:gd name="connsiteX28" fmla="*/ 592372 w 1167688"/>
                <a:gd name="connsiteY28" fmla="*/ 803967 h 1165383"/>
                <a:gd name="connsiteX29" fmla="*/ 658755 w 1167688"/>
                <a:gd name="connsiteY29" fmla="*/ 737584 h 1165383"/>
                <a:gd name="connsiteX30" fmla="*/ 508934 w 1167688"/>
                <a:gd name="connsiteY30" fmla="*/ 737584 h 1165383"/>
                <a:gd name="connsiteX31" fmla="*/ 575317 w 1167688"/>
                <a:gd name="connsiteY31" fmla="*/ 803967 h 1165383"/>
                <a:gd name="connsiteX32" fmla="*/ 508934 w 1167688"/>
                <a:gd name="connsiteY32" fmla="*/ 870350 h 1165383"/>
                <a:gd name="connsiteX33" fmla="*/ 442551 w 1167688"/>
                <a:gd name="connsiteY33" fmla="*/ 803967 h 1165383"/>
                <a:gd name="connsiteX34" fmla="*/ 508934 w 1167688"/>
                <a:gd name="connsiteY34" fmla="*/ 737584 h 1165383"/>
                <a:gd name="connsiteX35" fmla="*/ 361416 w 1167688"/>
                <a:gd name="connsiteY35" fmla="*/ 737584 h 1165383"/>
                <a:gd name="connsiteX36" fmla="*/ 427799 w 1167688"/>
                <a:gd name="connsiteY36" fmla="*/ 803967 h 1165383"/>
                <a:gd name="connsiteX37" fmla="*/ 361416 w 1167688"/>
                <a:gd name="connsiteY37" fmla="*/ 870350 h 1165383"/>
                <a:gd name="connsiteX38" fmla="*/ 295033 w 1167688"/>
                <a:gd name="connsiteY38" fmla="*/ 803967 h 1165383"/>
                <a:gd name="connsiteX39" fmla="*/ 361416 w 1167688"/>
                <a:gd name="connsiteY39" fmla="*/ 737584 h 1165383"/>
                <a:gd name="connsiteX40" fmla="*/ 213899 w 1167688"/>
                <a:gd name="connsiteY40" fmla="*/ 737584 h 1165383"/>
                <a:gd name="connsiteX41" fmla="*/ 280282 w 1167688"/>
                <a:gd name="connsiteY41" fmla="*/ 803967 h 1165383"/>
                <a:gd name="connsiteX42" fmla="*/ 213899 w 1167688"/>
                <a:gd name="connsiteY42" fmla="*/ 870350 h 1165383"/>
                <a:gd name="connsiteX43" fmla="*/ 147516 w 1167688"/>
                <a:gd name="connsiteY43" fmla="*/ 803967 h 1165383"/>
                <a:gd name="connsiteX44" fmla="*/ 213899 w 1167688"/>
                <a:gd name="connsiteY44" fmla="*/ 737584 h 1165383"/>
                <a:gd name="connsiteX45" fmla="*/ 66383 w 1167688"/>
                <a:gd name="connsiteY45" fmla="*/ 737584 h 1165383"/>
                <a:gd name="connsiteX46" fmla="*/ 132766 w 1167688"/>
                <a:gd name="connsiteY46" fmla="*/ 803967 h 1165383"/>
                <a:gd name="connsiteX47" fmla="*/ 66383 w 1167688"/>
                <a:gd name="connsiteY47" fmla="*/ 870350 h 1165383"/>
                <a:gd name="connsiteX48" fmla="*/ 0 w 1167688"/>
                <a:gd name="connsiteY48" fmla="*/ 803967 h 1165383"/>
                <a:gd name="connsiteX49" fmla="*/ 66383 w 1167688"/>
                <a:gd name="connsiteY49" fmla="*/ 737584 h 1165383"/>
                <a:gd name="connsiteX50" fmla="*/ 658755 w 1167688"/>
                <a:gd name="connsiteY50" fmla="*/ 590067 h 1165383"/>
                <a:gd name="connsiteX51" fmla="*/ 725138 w 1167688"/>
                <a:gd name="connsiteY51" fmla="*/ 656450 h 1165383"/>
                <a:gd name="connsiteX52" fmla="*/ 658755 w 1167688"/>
                <a:gd name="connsiteY52" fmla="*/ 722833 h 1165383"/>
                <a:gd name="connsiteX53" fmla="*/ 592372 w 1167688"/>
                <a:gd name="connsiteY53" fmla="*/ 656450 h 1165383"/>
                <a:gd name="connsiteX54" fmla="*/ 658755 w 1167688"/>
                <a:gd name="connsiteY54" fmla="*/ 590067 h 1165383"/>
                <a:gd name="connsiteX55" fmla="*/ 508934 w 1167688"/>
                <a:gd name="connsiteY55" fmla="*/ 590067 h 1165383"/>
                <a:gd name="connsiteX56" fmla="*/ 575317 w 1167688"/>
                <a:gd name="connsiteY56" fmla="*/ 656450 h 1165383"/>
                <a:gd name="connsiteX57" fmla="*/ 508934 w 1167688"/>
                <a:gd name="connsiteY57" fmla="*/ 722833 h 1165383"/>
                <a:gd name="connsiteX58" fmla="*/ 442551 w 1167688"/>
                <a:gd name="connsiteY58" fmla="*/ 656450 h 1165383"/>
                <a:gd name="connsiteX59" fmla="*/ 508934 w 1167688"/>
                <a:gd name="connsiteY59" fmla="*/ 590067 h 1165383"/>
                <a:gd name="connsiteX60" fmla="*/ 361416 w 1167688"/>
                <a:gd name="connsiteY60" fmla="*/ 590067 h 1165383"/>
                <a:gd name="connsiteX61" fmla="*/ 427799 w 1167688"/>
                <a:gd name="connsiteY61" fmla="*/ 656450 h 1165383"/>
                <a:gd name="connsiteX62" fmla="*/ 361416 w 1167688"/>
                <a:gd name="connsiteY62" fmla="*/ 722833 h 1165383"/>
                <a:gd name="connsiteX63" fmla="*/ 295033 w 1167688"/>
                <a:gd name="connsiteY63" fmla="*/ 656450 h 1165383"/>
                <a:gd name="connsiteX64" fmla="*/ 361416 w 1167688"/>
                <a:gd name="connsiteY64" fmla="*/ 590067 h 1165383"/>
                <a:gd name="connsiteX65" fmla="*/ 213899 w 1167688"/>
                <a:gd name="connsiteY65" fmla="*/ 590067 h 1165383"/>
                <a:gd name="connsiteX66" fmla="*/ 280282 w 1167688"/>
                <a:gd name="connsiteY66" fmla="*/ 656450 h 1165383"/>
                <a:gd name="connsiteX67" fmla="*/ 213899 w 1167688"/>
                <a:gd name="connsiteY67" fmla="*/ 722833 h 1165383"/>
                <a:gd name="connsiteX68" fmla="*/ 147516 w 1167688"/>
                <a:gd name="connsiteY68" fmla="*/ 656450 h 1165383"/>
                <a:gd name="connsiteX69" fmla="*/ 213899 w 1167688"/>
                <a:gd name="connsiteY69" fmla="*/ 590067 h 1165383"/>
                <a:gd name="connsiteX70" fmla="*/ 1101305 w 1167688"/>
                <a:gd name="connsiteY70" fmla="*/ 442550 h 1165383"/>
                <a:gd name="connsiteX71" fmla="*/ 1167688 w 1167688"/>
                <a:gd name="connsiteY71" fmla="*/ 508933 h 1165383"/>
                <a:gd name="connsiteX72" fmla="*/ 1101305 w 1167688"/>
                <a:gd name="connsiteY72" fmla="*/ 575316 h 1165383"/>
                <a:gd name="connsiteX73" fmla="*/ 1034922 w 1167688"/>
                <a:gd name="connsiteY73" fmla="*/ 508933 h 1165383"/>
                <a:gd name="connsiteX74" fmla="*/ 1101305 w 1167688"/>
                <a:gd name="connsiteY74" fmla="*/ 442550 h 1165383"/>
                <a:gd name="connsiteX75" fmla="*/ 953788 w 1167688"/>
                <a:gd name="connsiteY75" fmla="*/ 442550 h 1165383"/>
                <a:gd name="connsiteX76" fmla="*/ 1020171 w 1167688"/>
                <a:gd name="connsiteY76" fmla="*/ 508933 h 1165383"/>
                <a:gd name="connsiteX77" fmla="*/ 953788 w 1167688"/>
                <a:gd name="connsiteY77" fmla="*/ 575316 h 1165383"/>
                <a:gd name="connsiteX78" fmla="*/ 887405 w 1167688"/>
                <a:gd name="connsiteY78" fmla="*/ 508933 h 1165383"/>
                <a:gd name="connsiteX79" fmla="*/ 953788 w 1167688"/>
                <a:gd name="connsiteY79" fmla="*/ 442550 h 1165383"/>
                <a:gd name="connsiteX80" fmla="*/ 658755 w 1167688"/>
                <a:gd name="connsiteY80" fmla="*/ 442550 h 1165383"/>
                <a:gd name="connsiteX81" fmla="*/ 725138 w 1167688"/>
                <a:gd name="connsiteY81" fmla="*/ 508933 h 1165383"/>
                <a:gd name="connsiteX82" fmla="*/ 658755 w 1167688"/>
                <a:gd name="connsiteY82" fmla="*/ 575316 h 1165383"/>
                <a:gd name="connsiteX83" fmla="*/ 592372 w 1167688"/>
                <a:gd name="connsiteY83" fmla="*/ 508933 h 1165383"/>
                <a:gd name="connsiteX84" fmla="*/ 658755 w 1167688"/>
                <a:gd name="connsiteY84" fmla="*/ 442550 h 1165383"/>
                <a:gd name="connsiteX85" fmla="*/ 508934 w 1167688"/>
                <a:gd name="connsiteY85" fmla="*/ 442550 h 1165383"/>
                <a:gd name="connsiteX86" fmla="*/ 575317 w 1167688"/>
                <a:gd name="connsiteY86" fmla="*/ 508933 h 1165383"/>
                <a:gd name="connsiteX87" fmla="*/ 508934 w 1167688"/>
                <a:gd name="connsiteY87" fmla="*/ 575316 h 1165383"/>
                <a:gd name="connsiteX88" fmla="*/ 442551 w 1167688"/>
                <a:gd name="connsiteY88" fmla="*/ 508933 h 1165383"/>
                <a:gd name="connsiteX89" fmla="*/ 508934 w 1167688"/>
                <a:gd name="connsiteY89" fmla="*/ 442550 h 1165383"/>
                <a:gd name="connsiteX90" fmla="*/ 361416 w 1167688"/>
                <a:gd name="connsiteY90" fmla="*/ 442550 h 1165383"/>
                <a:gd name="connsiteX91" fmla="*/ 427799 w 1167688"/>
                <a:gd name="connsiteY91" fmla="*/ 508933 h 1165383"/>
                <a:gd name="connsiteX92" fmla="*/ 361416 w 1167688"/>
                <a:gd name="connsiteY92" fmla="*/ 575316 h 1165383"/>
                <a:gd name="connsiteX93" fmla="*/ 295033 w 1167688"/>
                <a:gd name="connsiteY93" fmla="*/ 508933 h 1165383"/>
                <a:gd name="connsiteX94" fmla="*/ 361416 w 1167688"/>
                <a:gd name="connsiteY94" fmla="*/ 442550 h 1165383"/>
                <a:gd name="connsiteX95" fmla="*/ 1101305 w 1167688"/>
                <a:gd name="connsiteY95" fmla="*/ 295033 h 1165383"/>
                <a:gd name="connsiteX96" fmla="*/ 1167688 w 1167688"/>
                <a:gd name="connsiteY96" fmla="*/ 361416 h 1165383"/>
                <a:gd name="connsiteX97" fmla="*/ 1101305 w 1167688"/>
                <a:gd name="connsiteY97" fmla="*/ 427799 h 1165383"/>
                <a:gd name="connsiteX98" fmla="*/ 1034922 w 1167688"/>
                <a:gd name="connsiteY98" fmla="*/ 361416 h 1165383"/>
                <a:gd name="connsiteX99" fmla="*/ 1101305 w 1167688"/>
                <a:gd name="connsiteY99" fmla="*/ 295033 h 1165383"/>
                <a:gd name="connsiteX100" fmla="*/ 953788 w 1167688"/>
                <a:gd name="connsiteY100" fmla="*/ 295033 h 1165383"/>
                <a:gd name="connsiteX101" fmla="*/ 1020171 w 1167688"/>
                <a:gd name="connsiteY101" fmla="*/ 361416 h 1165383"/>
                <a:gd name="connsiteX102" fmla="*/ 953788 w 1167688"/>
                <a:gd name="connsiteY102" fmla="*/ 427799 h 1165383"/>
                <a:gd name="connsiteX103" fmla="*/ 887405 w 1167688"/>
                <a:gd name="connsiteY103" fmla="*/ 361416 h 1165383"/>
                <a:gd name="connsiteX104" fmla="*/ 953788 w 1167688"/>
                <a:gd name="connsiteY104" fmla="*/ 295033 h 1165383"/>
                <a:gd name="connsiteX105" fmla="*/ 806272 w 1167688"/>
                <a:gd name="connsiteY105" fmla="*/ 295033 h 1165383"/>
                <a:gd name="connsiteX106" fmla="*/ 872655 w 1167688"/>
                <a:gd name="connsiteY106" fmla="*/ 361416 h 1165383"/>
                <a:gd name="connsiteX107" fmla="*/ 806272 w 1167688"/>
                <a:gd name="connsiteY107" fmla="*/ 427799 h 1165383"/>
                <a:gd name="connsiteX108" fmla="*/ 739889 w 1167688"/>
                <a:gd name="connsiteY108" fmla="*/ 361416 h 1165383"/>
                <a:gd name="connsiteX109" fmla="*/ 806272 w 1167688"/>
                <a:gd name="connsiteY109" fmla="*/ 295033 h 1165383"/>
                <a:gd name="connsiteX110" fmla="*/ 658755 w 1167688"/>
                <a:gd name="connsiteY110" fmla="*/ 295033 h 1165383"/>
                <a:gd name="connsiteX111" fmla="*/ 725138 w 1167688"/>
                <a:gd name="connsiteY111" fmla="*/ 361416 h 1165383"/>
                <a:gd name="connsiteX112" fmla="*/ 658755 w 1167688"/>
                <a:gd name="connsiteY112" fmla="*/ 427799 h 1165383"/>
                <a:gd name="connsiteX113" fmla="*/ 592372 w 1167688"/>
                <a:gd name="connsiteY113" fmla="*/ 361416 h 1165383"/>
                <a:gd name="connsiteX114" fmla="*/ 658755 w 1167688"/>
                <a:gd name="connsiteY114" fmla="*/ 295033 h 1165383"/>
                <a:gd name="connsiteX115" fmla="*/ 508934 w 1167688"/>
                <a:gd name="connsiteY115" fmla="*/ 295033 h 1165383"/>
                <a:gd name="connsiteX116" fmla="*/ 575317 w 1167688"/>
                <a:gd name="connsiteY116" fmla="*/ 361416 h 1165383"/>
                <a:gd name="connsiteX117" fmla="*/ 508934 w 1167688"/>
                <a:gd name="connsiteY117" fmla="*/ 427799 h 1165383"/>
                <a:gd name="connsiteX118" fmla="*/ 442551 w 1167688"/>
                <a:gd name="connsiteY118" fmla="*/ 361416 h 1165383"/>
                <a:gd name="connsiteX119" fmla="*/ 508934 w 1167688"/>
                <a:gd name="connsiteY119" fmla="*/ 295033 h 1165383"/>
                <a:gd name="connsiteX120" fmla="*/ 1101305 w 1167688"/>
                <a:gd name="connsiteY120" fmla="*/ 147517 h 1165383"/>
                <a:gd name="connsiteX121" fmla="*/ 1167688 w 1167688"/>
                <a:gd name="connsiteY121" fmla="*/ 213900 h 1165383"/>
                <a:gd name="connsiteX122" fmla="*/ 1101305 w 1167688"/>
                <a:gd name="connsiteY122" fmla="*/ 280283 h 1165383"/>
                <a:gd name="connsiteX123" fmla="*/ 1034922 w 1167688"/>
                <a:gd name="connsiteY123" fmla="*/ 213900 h 1165383"/>
                <a:gd name="connsiteX124" fmla="*/ 1101305 w 1167688"/>
                <a:gd name="connsiteY124" fmla="*/ 147517 h 1165383"/>
                <a:gd name="connsiteX125" fmla="*/ 953788 w 1167688"/>
                <a:gd name="connsiteY125" fmla="*/ 147517 h 1165383"/>
                <a:gd name="connsiteX126" fmla="*/ 1020171 w 1167688"/>
                <a:gd name="connsiteY126" fmla="*/ 213900 h 1165383"/>
                <a:gd name="connsiteX127" fmla="*/ 953788 w 1167688"/>
                <a:gd name="connsiteY127" fmla="*/ 280283 h 1165383"/>
                <a:gd name="connsiteX128" fmla="*/ 887405 w 1167688"/>
                <a:gd name="connsiteY128" fmla="*/ 213900 h 1165383"/>
                <a:gd name="connsiteX129" fmla="*/ 953788 w 1167688"/>
                <a:gd name="connsiteY129" fmla="*/ 147517 h 1165383"/>
                <a:gd name="connsiteX130" fmla="*/ 806272 w 1167688"/>
                <a:gd name="connsiteY130" fmla="*/ 147517 h 1165383"/>
                <a:gd name="connsiteX131" fmla="*/ 872655 w 1167688"/>
                <a:gd name="connsiteY131" fmla="*/ 213900 h 1165383"/>
                <a:gd name="connsiteX132" fmla="*/ 806272 w 1167688"/>
                <a:gd name="connsiteY132" fmla="*/ 280283 h 1165383"/>
                <a:gd name="connsiteX133" fmla="*/ 739889 w 1167688"/>
                <a:gd name="connsiteY133" fmla="*/ 213900 h 1165383"/>
                <a:gd name="connsiteX134" fmla="*/ 806272 w 1167688"/>
                <a:gd name="connsiteY134" fmla="*/ 147517 h 1165383"/>
                <a:gd name="connsiteX135" fmla="*/ 658755 w 1167688"/>
                <a:gd name="connsiteY135" fmla="*/ 147517 h 1165383"/>
                <a:gd name="connsiteX136" fmla="*/ 725138 w 1167688"/>
                <a:gd name="connsiteY136" fmla="*/ 213900 h 1165383"/>
                <a:gd name="connsiteX137" fmla="*/ 658755 w 1167688"/>
                <a:gd name="connsiteY137" fmla="*/ 280283 h 1165383"/>
                <a:gd name="connsiteX138" fmla="*/ 592372 w 1167688"/>
                <a:gd name="connsiteY138" fmla="*/ 213900 h 1165383"/>
                <a:gd name="connsiteX139" fmla="*/ 658755 w 1167688"/>
                <a:gd name="connsiteY139" fmla="*/ 147517 h 1165383"/>
                <a:gd name="connsiteX140" fmla="*/ 806272 w 1167688"/>
                <a:gd name="connsiteY140" fmla="*/ 0 h 1165383"/>
                <a:gd name="connsiteX141" fmla="*/ 872655 w 1167688"/>
                <a:gd name="connsiteY141" fmla="*/ 66383 h 1165383"/>
                <a:gd name="connsiteX142" fmla="*/ 806272 w 1167688"/>
                <a:gd name="connsiteY142" fmla="*/ 132766 h 1165383"/>
                <a:gd name="connsiteX143" fmla="*/ 739889 w 1167688"/>
                <a:gd name="connsiteY143" fmla="*/ 66383 h 1165383"/>
                <a:gd name="connsiteX144" fmla="*/ 806272 w 1167688"/>
                <a:gd name="connsiteY144" fmla="*/ 0 h 116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167688" h="1165383">
                  <a:moveTo>
                    <a:pt x="213899" y="1032617"/>
                  </a:moveTo>
                  <a:cubicBezTo>
                    <a:pt x="250561" y="1032617"/>
                    <a:pt x="280282" y="1062338"/>
                    <a:pt x="280282" y="1099000"/>
                  </a:cubicBezTo>
                  <a:cubicBezTo>
                    <a:pt x="280282" y="1135662"/>
                    <a:pt x="250561" y="1165383"/>
                    <a:pt x="213899" y="1165383"/>
                  </a:cubicBezTo>
                  <a:cubicBezTo>
                    <a:pt x="177237" y="1165383"/>
                    <a:pt x="147516" y="1135662"/>
                    <a:pt x="147516" y="1099000"/>
                  </a:cubicBezTo>
                  <a:cubicBezTo>
                    <a:pt x="147516" y="1062338"/>
                    <a:pt x="177237" y="1032617"/>
                    <a:pt x="213899" y="1032617"/>
                  </a:cubicBezTo>
                  <a:close/>
                  <a:moveTo>
                    <a:pt x="508934" y="885100"/>
                  </a:moveTo>
                  <a:cubicBezTo>
                    <a:pt x="545596" y="885100"/>
                    <a:pt x="575317" y="914821"/>
                    <a:pt x="575317" y="951483"/>
                  </a:cubicBezTo>
                  <a:cubicBezTo>
                    <a:pt x="575317" y="988145"/>
                    <a:pt x="545596" y="1017866"/>
                    <a:pt x="508934" y="1017866"/>
                  </a:cubicBezTo>
                  <a:cubicBezTo>
                    <a:pt x="472272" y="1017866"/>
                    <a:pt x="442551" y="988145"/>
                    <a:pt x="442551" y="951483"/>
                  </a:cubicBezTo>
                  <a:cubicBezTo>
                    <a:pt x="442551" y="914821"/>
                    <a:pt x="472272" y="885100"/>
                    <a:pt x="508934" y="885100"/>
                  </a:cubicBezTo>
                  <a:close/>
                  <a:moveTo>
                    <a:pt x="361416" y="885100"/>
                  </a:moveTo>
                  <a:cubicBezTo>
                    <a:pt x="398078" y="885100"/>
                    <a:pt x="427799" y="914821"/>
                    <a:pt x="427799" y="951483"/>
                  </a:cubicBezTo>
                  <a:cubicBezTo>
                    <a:pt x="427799" y="988145"/>
                    <a:pt x="398078" y="1017866"/>
                    <a:pt x="361416" y="1017866"/>
                  </a:cubicBezTo>
                  <a:cubicBezTo>
                    <a:pt x="324754" y="1017866"/>
                    <a:pt x="295033" y="988145"/>
                    <a:pt x="295033" y="951483"/>
                  </a:cubicBezTo>
                  <a:cubicBezTo>
                    <a:pt x="295033" y="914821"/>
                    <a:pt x="324754" y="885100"/>
                    <a:pt x="361416" y="885100"/>
                  </a:cubicBezTo>
                  <a:close/>
                  <a:moveTo>
                    <a:pt x="213899" y="885100"/>
                  </a:moveTo>
                  <a:cubicBezTo>
                    <a:pt x="250561" y="885100"/>
                    <a:pt x="280282" y="914821"/>
                    <a:pt x="280282" y="951483"/>
                  </a:cubicBezTo>
                  <a:cubicBezTo>
                    <a:pt x="280282" y="988145"/>
                    <a:pt x="250561" y="1017866"/>
                    <a:pt x="213899" y="1017866"/>
                  </a:cubicBezTo>
                  <a:cubicBezTo>
                    <a:pt x="177237" y="1017866"/>
                    <a:pt x="147516" y="988145"/>
                    <a:pt x="147516" y="951483"/>
                  </a:cubicBezTo>
                  <a:cubicBezTo>
                    <a:pt x="147516" y="914821"/>
                    <a:pt x="177237" y="885100"/>
                    <a:pt x="213899" y="885100"/>
                  </a:cubicBezTo>
                  <a:close/>
                  <a:moveTo>
                    <a:pt x="66383" y="885100"/>
                  </a:moveTo>
                  <a:cubicBezTo>
                    <a:pt x="103045" y="885100"/>
                    <a:pt x="132766" y="914821"/>
                    <a:pt x="132766" y="951483"/>
                  </a:cubicBezTo>
                  <a:cubicBezTo>
                    <a:pt x="132766" y="988145"/>
                    <a:pt x="103045" y="1017866"/>
                    <a:pt x="66383" y="1017866"/>
                  </a:cubicBezTo>
                  <a:cubicBezTo>
                    <a:pt x="29721" y="1017866"/>
                    <a:pt x="0" y="988145"/>
                    <a:pt x="0" y="951483"/>
                  </a:cubicBezTo>
                  <a:cubicBezTo>
                    <a:pt x="0" y="914821"/>
                    <a:pt x="29721" y="885100"/>
                    <a:pt x="66383" y="885100"/>
                  </a:cubicBezTo>
                  <a:close/>
                  <a:moveTo>
                    <a:pt x="658755" y="737584"/>
                  </a:moveTo>
                  <a:cubicBezTo>
                    <a:pt x="695417" y="737584"/>
                    <a:pt x="725138" y="767305"/>
                    <a:pt x="725138" y="803967"/>
                  </a:cubicBezTo>
                  <a:cubicBezTo>
                    <a:pt x="725138" y="840629"/>
                    <a:pt x="695417" y="870350"/>
                    <a:pt x="658755" y="870350"/>
                  </a:cubicBezTo>
                  <a:cubicBezTo>
                    <a:pt x="622093" y="870350"/>
                    <a:pt x="592372" y="840629"/>
                    <a:pt x="592372" y="803967"/>
                  </a:cubicBezTo>
                  <a:cubicBezTo>
                    <a:pt x="592372" y="767305"/>
                    <a:pt x="622093" y="737584"/>
                    <a:pt x="658755" y="737584"/>
                  </a:cubicBezTo>
                  <a:close/>
                  <a:moveTo>
                    <a:pt x="508934" y="737584"/>
                  </a:moveTo>
                  <a:cubicBezTo>
                    <a:pt x="545596" y="737584"/>
                    <a:pt x="575317" y="767305"/>
                    <a:pt x="575317" y="803967"/>
                  </a:cubicBezTo>
                  <a:cubicBezTo>
                    <a:pt x="575317" y="840629"/>
                    <a:pt x="545596" y="870350"/>
                    <a:pt x="508934" y="870350"/>
                  </a:cubicBezTo>
                  <a:cubicBezTo>
                    <a:pt x="472272" y="870350"/>
                    <a:pt x="442551" y="840629"/>
                    <a:pt x="442551" y="803967"/>
                  </a:cubicBezTo>
                  <a:cubicBezTo>
                    <a:pt x="442551" y="767305"/>
                    <a:pt x="472272" y="737584"/>
                    <a:pt x="508934" y="737584"/>
                  </a:cubicBezTo>
                  <a:close/>
                  <a:moveTo>
                    <a:pt x="361416" y="737584"/>
                  </a:moveTo>
                  <a:cubicBezTo>
                    <a:pt x="398078" y="737584"/>
                    <a:pt x="427799" y="767305"/>
                    <a:pt x="427799" y="803967"/>
                  </a:cubicBezTo>
                  <a:cubicBezTo>
                    <a:pt x="427799" y="840629"/>
                    <a:pt x="398078" y="870350"/>
                    <a:pt x="361416" y="870350"/>
                  </a:cubicBezTo>
                  <a:cubicBezTo>
                    <a:pt x="324754" y="870350"/>
                    <a:pt x="295033" y="840629"/>
                    <a:pt x="295033" y="803967"/>
                  </a:cubicBezTo>
                  <a:cubicBezTo>
                    <a:pt x="295033" y="767305"/>
                    <a:pt x="324754" y="737584"/>
                    <a:pt x="361416" y="737584"/>
                  </a:cubicBezTo>
                  <a:close/>
                  <a:moveTo>
                    <a:pt x="213899" y="737584"/>
                  </a:moveTo>
                  <a:cubicBezTo>
                    <a:pt x="250561" y="737584"/>
                    <a:pt x="280282" y="767305"/>
                    <a:pt x="280282" y="803967"/>
                  </a:cubicBezTo>
                  <a:cubicBezTo>
                    <a:pt x="280282" y="840629"/>
                    <a:pt x="250561" y="870350"/>
                    <a:pt x="213899" y="870350"/>
                  </a:cubicBezTo>
                  <a:cubicBezTo>
                    <a:pt x="177237" y="870350"/>
                    <a:pt x="147516" y="840629"/>
                    <a:pt x="147516" y="803967"/>
                  </a:cubicBezTo>
                  <a:cubicBezTo>
                    <a:pt x="147516" y="767305"/>
                    <a:pt x="177237" y="737584"/>
                    <a:pt x="213899" y="737584"/>
                  </a:cubicBezTo>
                  <a:close/>
                  <a:moveTo>
                    <a:pt x="66383" y="737584"/>
                  </a:moveTo>
                  <a:cubicBezTo>
                    <a:pt x="103045" y="737584"/>
                    <a:pt x="132766" y="767305"/>
                    <a:pt x="132766" y="803967"/>
                  </a:cubicBezTo>
                  <a:cubicBezTo>
                    <a:pt x="132766" y="840629"/>
                    <a:pt x="103045" y="870350"/>
                    <a:pt x="66383" y="870350"/>
                  </a:cubicBezTo>
                  <a:cubicBezTo>
                    <a:pt x="29721" y="870350"/>
                    <a:pt x="0" y="840629"/>
                    <a:pt x="0" y="803967"/>
                  </a:cubicBezTo>
                  <a:cubicBezTo>
                    <a:pt x="0" y="767305"/>
                    <a:pt x="29721" y="737584"/>
                    <a:pt x="66383" y="737584"/>
                  </a:cubicBezTo>
                  <a:close/>
                  <a:moveTo>
                    <a:pt x="658755" y="590067"/>
                  </a:moveTo>
                  <a:cubicBezTo>
                    <a:pt x="695417" y="590067"/>
                    <a:pt x="725138" y="619788"/>
                    <a:pt x="725138" y="656450"/>
                  </a:cubicBezTo>
                  <a:cubicBezTo>
                    <a:pt x="725138" y="693112"/>
                    <a:pt x="695417" y="722833"/>
                    <a:pt x="658755" y="722833"/>
                  </a:cubicBezTo>
                  <a:cubicBezTo>
                    <a:pt x="622093" y="722833"/>
                    <a:pt x="592372" y="693112"/>
                    <a:pt x="592372" y="656450"/>
                  </a:cubicBezTo>
                  <a:cubicBezTo>
                    <a:pt x="592372" y="619788"/>
                    <a:pt x="622093" y="590067"/>
                    <a:pt x="658755" y="590067"/>
                  </a:cubicBezTo>
                  <a:close/>
                  <a:moveTo>
                    <a:pt x="508934" y="590067"/>
                  </a:moveTo>
                  <a:cubicBezTo>
                    <a:pt x="545596" y="590067"/>
                    <a:pt x="575317" y="619788"/>
                    <a:pt x="575317" y="656450"/>
                  </a:cubicBezTo>
                  <a:cubicBezTo>
                    <a:pt x="575317" y="693112"/>
                    <a:pt x="545596" y="722833"/>
                    <a:pt x="508934" y="722833"/>
                  </a:cubicBezTo>
                  <a:cubicBezTo>
                    <a:pt x="472272" y="722833"/>
                    <a:pt x="442551" y="693112"/>
                    <a:pt x="442551" y="656450"/>
                  </a:cubicBezTo>
                  <a:cubicBezTo>
                    <a:pt x="442551" y="619788"/>
                    <a:pt x="472272" y="590067"/>
                    <a:pt x="508934" y="590067"/>
                  </a:cubicBezTo>
                  <a:close/>
                  <a:moveTo>
                    <a:pt x="361416" y="590067"/>
                  </a:moveTo>
                  <a:cubicBezTo>
                    <a:pt x="398078" y="590067"/>
                    <a:pt x="427799" y="619788"/>
                    <a:pt x="427799" y="656450"/>
                  </a:cubicBezTo>
                  <a:cubicBezTo>
                    <a:pt x="427799" y="693112"/>
                    <a:pt x="398078" y="722833"/>
                    <a:pt x="361416" y="722833"/>
                  </a:cubicBezTo>
                  <a:cubicBezTo>
                    <a:pt x="324754" y="722833"/>
                    <a:pt x="295033" y="693112"/>
                    <a:pt x="295033" y="656450"/>
                  </a:cubicBezTo>
                  <a:cubicBezTo>
                    <a:pt x="295033" y="619788"/>
                    <a:pt x="324754" y="590067"/>
                    <a:pt x="361416" y="590067"/>
                  </a:cubicBezTo>
                  <a:close/>
                  <a:moveTo>
                    <a:pt x="213899" y="590067"/>
                  </a:moveTo>
                  <a:cubicBezTo>
                    <a:pt x="250561" y="590067"/>
                    <a:pt x="280282" y="619788"/>
                    <a:pt x="280282" y="656450"/>
                  </a:cubicBezTo>
                  <a:cubicBezTo>
                    <a:pt x="280282" y="693112"/>
                    <a:pt x="250561" y="722833"/>
                    <a:pt x="213899" y="722833"/>
                  </a:cubicBezTo>
                  <a:cubicBezTo>
                    <a:pt x="177237" y="722833"/>
                    <a:pt x="147516" y="693112"/>
                    <a:pt x="147516" y="656450"/>
                  </a:cubicBezTo>
                  <a:cubicBezTo>
                    <a:pt x="147516" y="619788"/>
                    <a:pt x="177237" y="590067"/>
                    <a:pt x="213899" y="590067"/>
                  </a:cubicBezTo>
                  <a:close/>
                  <a:moveTo>
                    <a:pt x="1101305" y="442550"/>
                  </a:moveTo>
                  <a:cubicBezTo>
                    <a:pt x="1137967" y="442550"/>
                    <a:pt x="1167688" y="472271"/>
                    <a:pt x="1167688" y="508933"/>
                  </a:cubicBezTo>
                  <a:cubicBezTo>
                    <a:pt x="1167688" y="545595"/>
                    <a:pt x="1137967" y="575316"/>
                    <a:pt x="1101305" y="575316"/>
                  </a:cubicBezTo>
                  <a:cubicBezTo>
                    <a:pt x="1064643" y="575316"/>
                    <a:pt x="1034922" y="545595"/>
                    <a:pt x="1034922" y="508933"/>
                  </a:cubicBezTo>
                  <a:cubicBezTo>
                    <a:pt x="1034922" y="472271"/>
                    <a:pt x="1064643" y="442550"/>
                    <a:pt x="1101305" y="442550"/>
                  </a:cubicBezTo>
                  <a:close/>
                  <a:moveTo>
                    <a:pt x="953788" y="442550"/>
                  </a:moveTo>
                  <a:cubicBezTo>
                    <a:pt x="990450" y="442550"/>
                    <a:pt x="1020171" y="472271"/>
                    <a:pt x="1020171" y="508933"/>
                  </a:cubicBezTo>
                  <a:cubicBezTo>
                    <a:pt x="1020171" y="545595"/>
                    <a:pt x="990450" y="575316"/>
                    <a:pt x="953788" y="575316"/>
                  </a:cubicBezTo>
                  <a:cubicBezTo>
                    <a:pt x="917126" y="575316"/>
                    <a:pt x="887405" y="545595"/>
                    <a:pt x="887405" y="508933"/>
                  </a:cubicBezTo>
                  <a:cubicBezTo>
                    <a:pt x="887405" y="472271"/>
                    <a:pt x="917126" y="442550"/>
                    <a:pt x="953788" y="442550"/>
                  </a:cubicBezTo>
                  <a:close/>
                  <a:moveTo>
                    <a:pt x="658755" y="442550"/>
                  </a:moveTo>
                  <a:cubicBezTo>
                    <a:pt x="695417" y="442550"/>
                    <a:pt x="725138" y="472271"/>
                    <a:pt x="725138" y="508933"/>
                  </a:cubicBezTo>
                  <a:cubicBezTo>
                    <a:pt x="725138" y="545595"/>
                    <a:pt x="695417" y="575316"/>
                    <a:pt x="658755" y="575316"/>
                  </a:cubicBezTo>
                  <a:cubicBezTo>
                    <a:pt x="622093" y="575316"/>
                    <a:pt x="592372" y="545595"/>
                    <a:pt x="592372" y="508933"/>
                  </a:cubicBezTo>
                  <a:cubicBezTo>
                    <a:pt x="592372" y="472271"/>
                    <a:pt x="622093" y="442550"/>
                    <a:pt x="658755" y="442550"/>
                  </a:cubicBezTo>
                  <a:close/>
                  <a:moveTo>
                    <a:pt x="508934" y="442550"/>
                  </a:moveTo>
                  <a:cubicBezTo>
                    <a:pt x="545596" y="442550"/>
                    <a:pt x="575317" y="472271"/>
                    <a:pt x="575317" y="508933"/>
                  </a:cubicBezTo>
                  <a:cubicBezTo>
                    <a:pt x="575317" y="545595"/>
                    <a:pt x="545596" y="575316"/>
                    <a:pt x="508934" y="575316"/>
                  </a:cubicBezTo>
                  <a:cubicBezTo>
                    <a:pt x="472272" y="575316"/>
                    <a:pt x="442551" y="545595"/>
                    <a:pt x="442551" y="508933"/>
                  </a:cubicBezTo>
                  <a:cubicBezTo>
                    <a:pt x="442551" y="472271"/>
                    <a:pt x="472272" y="442550"/>
                    <a:pt x="508934" y="442550"/>
                  </a:cubicBezTo>
                  <a:close/>
                  <a:moveTo>
                    <a:pt x="361416" y="442550"/>
                  </a:moveTo>
                  <a:cubicBezTo>
                    <a:pt x="398078" y="442550"/>
                    <a:pt x="427799" y="472271"/>
                    <a:pt x="427799" y="508933"/>
                  </a:cubicBezTo>
                  <a:cubicBezTo>
                    <a:pt x="427799" y="545595"/>
                    <a:pt x="398078" y="575316"/>
                    <a:pt x="361416" y="575316"/>
                  </a:cubicBezTo>
                  <a:cubicBezTo>
                    <a:pt x="324754" y="575316"/>
                    <a:pt x="295033" y="545595"/>
                    <a:pt x="295033" y="508933"/>
                  </a:cubicBezTo>
                  <a:cubicBezTo>
                    <a:pt x="295033" y="472271"/>
                    <a:pt x="324754" y="442550"/>
                    <a:pt x="361416" y="442550"/>
                  </a:cubicBezTo>
                  <a:close/>
                  <a:moveTo>
                    <a:pt x="1101305" y="295033"/>
                  </a:moveTo>
                  <a:cubicBezTo>
                    <a:pt x="1137967" y="295033"/>
                    <a:pt x="1167688" y="324754"/>
                    <a:pt x="1167688" y="361416"/>
                  </a:cubicBezTo>
                  <a:cubicBezTo>
                    <a:pt x="1167688" y="398078"/>
                    <a:pt x="1137967" y="427799"/>
                    <a:pt x="1101305" y="427799"/>
                  </a:cubicBezTo>
                  <a:cubicBezTo>
                    <a:pt x="1064643" y="427799"/>
                    <a:pt x="1034922" y="398078"/>
                    <a:pt x="1034922" y="361416"/>
                  </a:cubicBezTo>
                  <a:cubicBezTo>
                    <a:pt x="1034922" y="324754"/>
                    <a:pt x="1064643" y="295033"/>
                    <a:pt x="1101305" y="295033"/>
                  </a:cubicBezTo>
                  <a:close/>
                  <a:moveTo>
                    <a:pt x="953788" y="295033"/>
                  </a:moveTo>
                  <a:cubicBezTo>
                    <a:pt x="990450" y="295033"/>
                    <a:pt x="1020171" y="324754"/>
                    <a:pt x="1020171" y="361416"/>
                  </a:cubicBezTo>
                  <a:cubicBezTo>
                    <a:pt x="1020171" y="398078"/>
                    <a:pt x="990450" y="427799"/>
                    <a:pt x="953788" y="427799"/>
                  </a:cubicBezTo>
                  <a:cubicBezTo>
                    <a:pt x="917126" y="427799"/>
                    <a:pt x="887405" y="398078"/>
                    <a:pt x="887405" y="361416"/>
                  </a:cubicBezTo>
                  <a:cubicBezTo>
                    <a:pt x="887405" y="324754"/>
                    <a:pt x="917126" y="295033"/>
                    <a:pt x="953788" y="295033"/>
                  </a:cubicBezTo>
                  <a:close/>
                  <a:moveTo>
                    <a:pt x="806272" y="295033"/>
                  </a:moveTo>
                  <a:cubicBezTo>
                    <a:pt x="842934" y="295033"/>
                    <a:pt x="872655" y="324754"/>
                    <a:pt x="872655" y="361416"/>
                  </a:cubicBezTo>
                  <a:cubicBezTo>
                    <a:pt x="872655" y="398078"/>
                    <a:pt x="842934" y="427799"/>
                    <a:pt x="806272" y="427799"/>
                  </a:cubicBezTo>
                  <a:cubicBezTo>
                    <a:pt x="769610" y="427799"/>
                    <a:pt x="739889" y="398078"/>
                    <a:pt x="739889" y="361416"/>
                  </a:cubicBezTo>
                  <a:cubicBezTo>
                    <a:pt x="739889" y="324754"/>
                    <a:pt x="769610" y="295033"/>
                    <a:pt x="806272" y="295033"/>
                  </a:cubicBezTo>
                  <a:close/>
                  <a:moveTo>
                    <a:pt x="658755" y="295033"/>
                  </a:moveTo>
                  <a:cubicBezTo>
                    <a:pt x="695417" y="295033"/>
                    <a:pt x="725138" y="324754"/>
                    <a:pt x="725138" y="361416"/>
                  </a:cubicBezTo>
                  <a:cubicBezTo>
                    <a:pt x="725138" y="398078"/>
                    <a:pt x="695417" y="427799"/>
                    <a:pt x="658755" y="427799"/>
                  </a:cubicBezTo>
                  <a:cubicBezTo>
                    <a:pt x="622093" y="427799"/>
                    <a:pt x="592372" y="398078"/>
                    <a:pt x="592372" y="361416"/>
                  </a:cubicBezTo>
                  <a:cubicBezTo>
                    <a:pt x="592372" y="324754"/>
                    <a:pt x="622093" y="295033"/>
                    <a:pt x="658755" y="295033"/>
                  </a:cubicBezTo>
                  <a:close/>
                  <a:moveTo>
                    <a:pt x="508934" y="295033"/>
                  </a:moveTo>
                  <a:cubicBezTo>
                    <a:pt x="545596" y="295033"/>
                    <a:pt x="575317" y="324754"/>
                    <a:pt x="575317" y="361416"/>
                  </a:cubicBezTo>
                  <a:cubicBezTo>
                    <a:pt x="575317" y="398078"/>
                    <a:pt x="545596" y="427799"/>
                    <a:pt x="508934" y="427799"/>
                  </a:cubicBezTo>
                  <a:cubicBezTo>
                    <a:pt x="472272" y="427799"/>
                    <a:pt x="442551" y="398078"/>
                    <a:pt x="442551" y="361416"/>
                  </a:cubicBezTo>
                  <a:cubicBezTo>
                    <a:pt x="442551" y="324754"/>
                    <a:pt x="472272" y="295033"/>
                    <a:pt x="508934" y="295033"/>
                  </a:cubicBezTo>
                  <a:close/>
                  <a:moveTo>
                    <a:pt x="1101305" y="147517"/>
                  </a:moveTo>
                  <a:cubicBezTo>
                    <a:pt x="1137967" y="147517"/>
                    <a:pt x="1167688" y="177238"/>
                    <a:pt x="1167688" y="213900"/>
                  </a:cubicBezTo>
                  <a:cubicBezTo>
                    <a:pt x="1167688" y="250562"/>
                    <a:pt x="1137967" y="280283"/>
                    <a:pt x="1101305" y="280283"/>
                  </a:cubicBezTo>
                  <a:cubicBezTo>
                    <a:pt x="1064643" y="280283"/>
                    <a:pt x="1034922" y="250562"/>
                    <a:pt x="1034922" y="213900"/>
                  </a:cubicBezTo>
                  <a:cubicBezTo>
                    <a:pt x="1034922" y="177238"/>
                    <a:pt x="1064643" y="147517"/>
                    <a:pt x="1101305" y="147517"/>
                  </a:cubicBezTo>
                  <a:close/>
                  <a:moveTo>
                    <a:pt x="953788" y="147517"/>
                  </a:moveTo>
                  <a:cubicBezTo>
                    <a:pt x="990450" y="147517"/>
                    <a:pt x="1020171" y="177238"/>
                    <a:pt x="1020171" y="213900"/>
                  </a:cubicBezTo>
                  <a:cubicBezTo>
                    <a:pt x="1020171" y="250562"/>
                    <a:pt x="990450" y="280283"/>
                    <a:pt x="953788" y="280283"/>
                  </a:cubicBezTo>
                  <a:cubicBezTo>
                    <a:pt x="917126" y="280283"/>
                    <a:pt x="887405" y="250562"/>
                    <a:pt x="887405" y="213900"/>
                  </a:cubicBezTo>
                  <a:cubicBezTo>
                    <a:pt x="887405" y="177238"/>
                    <a:pt x="917126" y="147517"/>
                    <a:pt x="953788" y="147517"/>
                  </a:cubicBezTo>
                  <a:close/>
                  <a:moveTo>
                    <a:pt x="806272" y="147517"/>
                  </a:moveTo>
                  <a:cubicBezTo>
                    <a:pt x="842934" y="147517"/>
                    <a:pt x="872655" y="177238"/>
                    <a:pt x="872655" y="213900"/>
                  </a:cubicBezTo>
                  <a:cubicBezTo>
                    <a:pt x="872655" y="250562"/>
                    <a:pt x="842934" y="280283"/>
                    <a:pt x="806272" y="280283"/>
                  </a:cubicBezTo>
                  <a:cubicBezTo>
                    <a:pt x="769610" y="280283"/>
                    <a:pt x="739889" y="250562"/>
                    <a:pt x="739889" y="213900"/>
                  </a:cubicBezTo>
                  <a:cubicBezTo>
                    <a:pt x="739889" y="177238"/>
                    <a:pt x="769610" y="147517"/>
                    <a:pt x="806272" y="147517"/>
                  </a:cubicBezTo>
                  <a:close/>
                  <a:moveTo>
                    <a:pt x="658755" y="147517"/>
                  </a:moveTo>
                  <a:cubicBezTo>
                    <a:pt x="695417" y="147517"/>
                    <a:pt x="725138" y="177238"/>
                    <a:pt x="725138" y="213900"/>
                  </a:cubicBezTo>
                  <a:cubicBezTo>
                    <a:pt x="725138" y="250562"/>
                    <a:pt x="695417" y="280283"/>
                    <a:pt x="658755" y="280283"/>
                  </a:cubicBezTo>
                  <a:cubicBezTo>
                    <a:pt x="622093" y="280283"/>
                    <a:pt x="592372" y="250562"/>
                    <a:pt x="592372" y="213900"/>
                  </a:cubicBezTo>
                  <a:cubicBezTo>
                    <a:pt x="592372" y="177238"/>
                    <a:pt x="622093" y="147517"/>
                    <a:pt x="658755" y="147517"/>
                  </a:cubicBezTo>
                  <a:close/>
                  <a:moveTo>
                    <a:pt x="806272" y="0"/>
                  </a:moveTo>
                  <a:cubicBezTo>
                    <a:pt x="842934" y="0"/>
                    <a:pt x="872655" y="29721"/>
                    <a:pt x="872655" y="66383"/>
                  </a:cubicBezTo>
                  <a:cubicBezTo>
                    <a:pt x="872655" y="103045"/>
                    <a:pt x="842934" y="132766"/>
                    <a:pt x="806272" y="132766"/>
                  </a:cubicBezTo>
                  <a:cubicBezTo>
                    <a:pt x="769610" y="132766"/>
                    <a:pt x="739889" y="103045"/>
                    <a:pt x="739889" y="66383"/>
                  </a:cubicBezTo>
                  <a:cubicBezTo>
                    <a:pt x="739889" y="29721"/>
                    <a:pt x="769610" y="0"/>
                    <a:pt x="806272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200">
                <a:latin typeface="Assistant" panose="00000500000000000000" pitchFamily="2" charset="-79"/>
              </a:endParaRPr>
            </a:p>
          </p:txBody>
        </p:sp>
        <p:sp>
          <p:nvSpPr>
            <p:cNvPr id="51" name="Vrije vorm: vorm 50">
              <a:extLst>
                <a:ext uri="{FF2B5EF4-FFF2-40B4-BE49-F238E27FC236}">
                  <a16:creationId xmlns:a16="http://schemas.microsoft.com/office/drawing/2014/main" id="{ED2705FE-E2EC-438B-AA4B-FD60C26523C7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4092450" y="7934802"/>
              <a:ext cx="1462722" cy="1167689"/>
            </a:xfrm>
            <a:custGeom>
              <a:avLst/>
              <a:gdLst>
                <a:gd name="connsiteX0" fmla="*/ 806275 w 1462722"/>
                <a:gd name="connsiteY0" fmla="*/ 1034923 h 1167689"/>
                <a:gd name="connsiteX1" fmla="*/ 872658 w 1462722"/>
                <a:gd name="connsiteY1" fmla="*/ 1101306 h 1167689"/>
                <a:gd name="connsiteX2" fmla="*/ 806275 w 1462722"/>
                <a:gd name="connsiteY2" fmla="*/ 1167689 h 1167689"/>
                <a:gd name="connsiteX3" fmla="*/ 739892 w 1462722"/>
                <a:gd name="connsiteY3" fmla="*/ 1101306 h 1167689"/>
                <a:gd name="connsiteX4" fmla="*/ 806275 w 1462722"/>
                <a:gd name="connsiteY4" fmla="*/ 1034923 h 1167689"/>
                <a:gd name="connsiteX5" fmla="*/ 1248822 w 1462722"/>
                <a:gd name="connsiteY5" fmla="*/ 885101 h 1167689"/>
                <a:gd name="connsiteX6" fmla="*/ 1315205 w 1462722"/>
                <a:gd name="connsiteY6" fmla="*/ 951484 h 1167689"/>
                <a:gd name="connsiteX7" fmla="*/ 1248822 w 1462722"/>
                <a:gd name="connsiteY7" fmla="*/ 1017867 h 1167689"/>
                <a:gd name="connsiteX8" fmla="*/ 1182439 w 1462722"/>
                <a:gd name="connsiteY8" fmla="*/ 951484 h 1167689"/>
                <a:gd name="connsiteX9" fmla="*/ 1248822 w 1462722"/>
                <a:gd name="connsiteY9" fmla="*/ 885101 h 1167689"/>
                <a:gd name="connsiteX10" fmla="*/ 1099003 w 1462722"/>
                <a:gd name="connsiteY10" fmla="*/ 885101 h 1167689"/>
                <a:gd name="connsiteX11" fmla="*/ 1165386 w 1462722"/>
                <a:gd name="connsiteY11" fmla="*/ 951484 h 1167689"/>
                <a:gd name="connsiteX12" fmla="*/ 1099003 w 1462722"/>
                <a:gd name="connsiteY12" fmla="*/ 1017867 h 1167689"/>
                <a:gd name="connsiteX13" fmla="*/ 1032620 w 1462722"/>
                <a:gd name="connsiteY13" fmla="*/ 951484 h 1167689"/>
                <a:gd name="connsiteX14" fmla="*/ 1099003 w 1462722"/>
                <a:gd name="connsiteY14" fmla="*/ 885101 h 1167689"/>
                <a:gd name="connsiteX15" fmla="*/ 951484 w 1462722"/>
                <a:gd name="connsiteY15" fmla="*/ 885101 h 1167689"/>
                <a:gd name="connsiteX16" fmla="*/ 1017867 w 1462722"/>
                <a:gd name="connsiteY16" fmla="*/ 951484 h 1167689"/>
                <a:gd name="connsiteX17" fmla="*/ 951484 w 1462722"/>
                <a:gd name="connsiteY17" fmla="*/ 1017867 h 1167689"/>
                <a:gd name="connsiteX18" fmla="*/ 885101 w 1462722"/>
                <a:gd name="connsiteY18" fmla="*/ 951484 h 1167689"/>
                <a:gd name="connsiteX19" fmla="*/ 951484 w 1462722"/>
                <a:gd name="connsiteY19" fmla="*/ 885101 h 1167689"/>
                <a:gd name="connsiteX20" fmla="*/ 803968 w 1462722"/>
                <a:gd name="connsiteY20" fmla="*/ 885101 h 1167689"/>
                <a:gd name="connsiteX21" fmla="*/ 870351 w 1462722"/>
                <a:gd name="connsiteY21" fmla="*/ 951484 h 1167689"/>
                <a:gd name="connsiteX22" fmla="*/ 803968 w 1462722"/>
                <a:gd name="connsiteY22" fmla="*/ 1017867 h 1167689"/>
                <a:gd name="connsiteX23" fmla="*/ 737585 w 1462722"/>
                <a:gd name="connsiteY23" fmla="*/ 951484 h 1167689"/>
                <a:gd name="connsiteX24" fmla="*/ 803968 w 1462722"/>
                <a:gd name="connsiteY24" fmla="*/ 885101 h 1167689"/>
                <a:gd name="connsiteX25" fmla="*/ 656451 w 1462722"/>
                <a:gd name="connsiteY25" fmla="*/ 885101 h 1167689"/>
                <a:gd name="connsiteX26" fmla="*/ 722834 w 1462722"/>
                <a:gd name="connsiteY26" fmla="*/ 951484 h 1167689"/>
                <a:gd name="connsiteX27" fmla="*/ 656451 w 1462722"/>
                <a:gd name="connsiteY27" fmla="*/ 1017867 h 1167689"/>
                <a:gd name="connsiteX28" fmla="*/ 590068 w 1462722"/>
                <a:gd name="connsiteY28" fmla="*/ 951484 h 1167689"/>
                <a:gd name="connsiteX29" fmla="*/ 656451 w 1462722"/>
                <a:gd name="connsiteY29" fmla="*/ 885101 h 1167689"/>
                <a:gd name="connsiteX30" fmla="*/ 1099003 w 1462722"/>
                <a:gd name="connsiteY30" fmla="*/ 737584 h 1167689"/>
                <a:gd name="connsiteX31" fmla="*/ 1165386 w 1462722"/>
                <a:gd name="connsiteY31" fmla="*/ 803967 h 1167689"/>
                <a:gd name="connsiteX32" fmla="*/ 1099003 w 1462722"/>
                <a:gd name="connsiteY32" fmla="*/ 870350 h 1167689"/>
                <a:gd name="connsiteX33" fmla="*/ 1032620 w 1462722"/>
                <a:gd name="connsiteY33" fmla="*/ 803967 h 1167689"/>
                <a:gd name="connsiteX34" fmla="*/ 1099003 w 1462722"/>
                <a:gd name="connsiteY34" fmla="*/ 737584 h 1167689"/>
                <a:gd name="connsiteX35" fmla="*/ 951484 w 1462722"/>
                <a:gd name="connsiteY35" fmla="*/ 737584 h 1167689"/>
                <a:gd name="connsiteX36" fmla="*/ 1017867 w 1462722"/>
                <a:gd name="connsiteY36" fmla="*/ 803967 h 1167689"/>
                <a:gd name="connsiteX37" fmla="*/ 951484 w 1462722"/>
                <a:gd name="connsiteY37" fmla="*/ 870350 h 1167689"/>
                <a:gd name="connsiteX38" fmla="*/ 885101 w 1462722"/>
                <a:gd name="connsiteY38" fmla="*/ 803967 h 1167689"/>
                <a:gd name="connsiteX39" fmla="*/ 951484 w 1462722"/>
                <a:gd name="connsiteY39" fmla="*/ 737584 h 1167689"/>
                <a:gd name="connsiteX40" fmla="*/ 803968 w 1462722"/>
                <a:gd name="connsiteY40" fmla="*/ 737584 h 1167689"/>
                <a:gd name="connsiteX41" fmla="*/ 870351 w 1462722"/>
                <a:gd name="connsiteY41" fmla="*/ 803967 h 1167689"/>
                <a:gd name="connsiteX42" fmla="*/ 803968 w 1462722"/>
                <a:gd name="connsiteY42" fmla="*/ 870350 h 1167689"/>
                <a:gd name="connsiteX43" fmla="*/ 737585 w 1462722"/>
                <a:gd name="connsiteY43" fmla="*/ 803967 h 1167689"/>
                <a:gd name="connsiteX44" fmla="*/ 803968 w 1462722"/>
                <a:gd name="connsiteY44" fmla="*/ 737584 h 1167689"/>
                <a:gd name="connsiteX45" fmla="*/ 656451 w 1462722"/>
                <a:gd name="connsiteY45" fmla="*/ 737584 h 1167689"/>
                <a:gd name="connsiteX46" fmla="*/ 722834 w 1462722"/>
                <a:gd name="connsiteY46" fmla="*/ 803967 h 1167689"/>
                <a:gd name="connsiteX47" fmla="*/ 656451 w 1462722"/>
                <a:gd name="connsiteY47" fmla="*/ 870350 h 1167689"/>
                <a:gd name="connsiteX48" fmla="*/ 590068 w 1462722"/>
                <a:gd name="connsiteY48" fmla="*/ 803967 h 1167689"/>
                <a:gd name="connsiteX49" fmla="*/ 656451 w 1462722"/>
                <a:gd name="connsiteY49" fmla="*/ 737584 h 1167689"/>
                <a:gd name="connsiteX50" fmla="*/ 508934 w 1462722"/>
                <a:gd name="connsiteY50" fmla="*/ 737584 h 1167689"/>
                <a:gd name="connsiteX51" fmla="*/ 575317 w 1462722"/>
                <a:gd name="connsiteY51" fmla="*/ 803967 h 1167689"/>
                <a:gd name="connsiteX52" fmla="*/ 508934 w 1462722"/>
                <a:gd name="connsiteY52" fmla="*/ 870350 h 1167689"/>
                <a:gd name="connsiteX53" fmla="*/ 442551 w 1462722"/>
                <a:gd name="connsiteY53" fmla="*/ 803967 h 1167689"/>
                <a:gd name="connsiteX54" fmla="*/ 508934 w 1462722"/>
                <a:gd name="connsiteY54" fmla="*/ 737584 h 1167689"/>
                <a:gd name="connsiteX55" fmla="*/ 1396339 w 1462722"/>
                <a:gd name="connsiteY55" fmla="*/ 590067 h 1167689"/>
                <a:gd name="connsiteX56" fmla="*/ 1462722 w 1462722"/>
                <a:gd name="connsiteY56" fmla="*/ 656450 h 1167689"/>
                <a:gd name="connsiteX57" fmla="*/ 1396339 w 1462722"/>
                <a:gd name="connsiteY57" fmla="*/ 722833 h 1167689"/>
                <a:gd name="connsiteX58" fmla="*/ 1329956 w 1462722"/>
                <a:gd name="connsiteY58" fmla="*/ 656450 h 1167689"/>
                <a:gd name="connsiteX59" fmla="*/ 1396339 w 1462722"/>
                <a:gd name="connsiteY59" fmla="*/ 590067 h 1167689"/>
                <a:gd name="connsiteX60" fmla="*/ 1248822 w 1462722"/>
                <a:gd name="connsiteY60" fmla="*/ 590067 h 1167689"/>
                <a:gd name="connsiteX61" fmla="*/ 1315205 w 1462722"/>
                <a:gd name="connsiteY61" fmla="*/ 656450 h 1167689"/>
                <a:gd name="connsiteX62" fmla="*/ 1248822 w 1462722"/>
                <a:gd name="connsiteY62" fmla="*/ 722833 h 1167689"/>
                <a:gd name="connsiteX63" fmla="*/ 1182439 w 1462722"/>
                <a:gd name="connsiteY63" fmla="*/ 656450 h 1167689"/>
                <a:gd name="connsiteX64" fmla="*/ 1248822 w 1462722"/>
                <a:gd name="connsiteY64" fmla="*/ 590067 h 1167689"/>
                <a:gd name="connsiteX65" fmla="*/ 1099003 w 1462722"/>
                <a:gd name="connsiteY65" fmla="*/ 590067 h 1167689"/>
                <a:gd name="connsiteX66" fmla="*/ 1165386 w 1462722"/>
                <a:gd name="connsiteY66" fmla="*/ 656450 h 1167689"/>
                <a:gd name="connsiteX67" fmla="*/ 1099003 w 1462722"/>
                <a:gd name="connsiteY67" fmla="*/ 722833 h 1167689"/>
                <a:gd name="connsiteX68" fmla="*/ 1032620 w 1462722"/>
                <a:gd name="connsiteY68" fmla="*/ 656450 h 1167689"/>
                <a:gd name="connsiteX69" fmla="*/ 1099003 w 1462722"/>
                <a:gd name="connsiteY69" fmla="*/ 590067 h 1167689"/>
                <a:gd name="connsiteX70" fmla="*/ 951484 w 1462722"/>
                <a:gd name="connsiteY70" fmla="*/ 590067 h 1167689"/>
                <a:gd name="connsiteX71" fmla="*/ 1017867 w 1462722"/>
                <a:gd name="connsiteY71" fmla="*/ 656450 h 1167689"/>
                <a:gd name="connsiteX72" fmla="*/ 951484 w 1462722"/>
                <a:gd name="connsiteY72" fmla="*/ 722833 h 1167689"/>
                <a:gd name="connsiteX73" fmla="*/ 885101 w 1462722"/>
                <a:gd name="connsiteY73" fmla="*/ 656450 h 1167689"/>
                <a:gd name="connsiteX74" fmla="*/ 951484 w 1462722"/>
                <a:gd name="connsiteY74" fmla="*/ 590067 h 1167689"/>
                <a:gd name="connsiteX75" fmla="*/ 803968 w 1462722"/>
                <a:gd name="connsiteY75" fmla="*/ 590067 h 1167689"/>
                <a:gd name="connsiteX76" fmla="*/ 870351 w 1462722"/>
                <a:gd name="connsiteY76" fmla="*/ 656450 h 1167689"/>
                <a:gd name="connsiteX77" fmla="*/ 803968 w 1462722"/>
                <a:gd name="connsiteY77" fmla="*/ 722833 h 1167689"/>
                <a:gd name="connsiteX78" fmla="*/ 737585 w 1462722"/>
                <a:gd name="connsiteY78" fmla="*/ 656450 h 1167689"/>
                <a:gd name="connsiteX79" fmla="*/ 803968 w 1462722"/>
                <a:gd name="connsiteY79" fmla="*/ 590067 h 1167689"/>
                <a:gd name="connsiteX80" fmla="*/ 656451 w 1462722"/>
                <a:gd name="connsiteY80" fmla="*/ 590067 h 1167689"/>
                <a:gd name="connsiteX81" fmla="*/ 722834 w 1462722"/>
                <a:gd name="connsiteY81" fmla="*/ 656450 h 1167689"/>
                <a:gd name="connsiteX82" fmla="*/ 656451 w 1462722"/>
                <a:gd name="connsiteY82" fmla="*/ 722833 h 1167689"/>
                <a:gd name="connsiteX83" fmla="*/ 590068 w 1462722"/>
                <a:gd name="connsiteY83" fmla="*/ 656450 h 1167689"/>
                <a:gd name="connsiteX84" fmla="*/ 656451 w 1462722"/>
                <a:gd name="connsiteY84" fmla="*/ 590067 h 1167689"/>
                <a:gd name="connsiteX85" fmla="*/ 508934 w 1462722"/>
                <a:gd name="connsiteY85" fmla="*/ 590067 h 1167689"/>
                <a:gd name="connsiteX86" fmla="*/ 575317 w 1462722"/>
                <a:gd name="connsiteY86" fmla="*/ 656450 h 1167689"/>
                <a:gd name="connsiteX87" fmla="*/ 508934 w 1462722"/>
                <a:gd name="connsiteY87" fmla="*/ 722833 h 1167689"/>
                <a:gd name="connsiteX88" fmla="*/ 442551 w 1462722"/>
                <a:gd name="connsiteY88" fmla="*/ 656450 h 1167689"/>
                <a:gd name="connsiteX89" fmla="*/ 508934 w 1462722"/>
                <a:gd name="connsiteY89" fmla="*/ 590067 h 1167689"/>
                <a:gd name="connsiteX90" fmla="*/ 361418 w 1462722"/>
                <a:gd name="connsiteY90" fmla="*/ 590067 h 1167689"/>
                <a:gd name="connsiteX91" fmla="*/ 427801 w 1462722"/>
                <a:gd name="connsiteY91" fmla="*/ 656450 h 1167689"/>
                <a:gd name="connsiteX92" fmla="*/ 361418 w 1462722"/>
                <a:gd name="connsiteY92" fmla="*/ 722833 h 1167689"/>
                <a:gd name="connsiteX93" fmla="*/ 295035 w 1462722"/>
                <a:gd name="connsiteY93" fmla="*/ 656450 h 1167689"/>
                <a:gd name="connsiteX94" fmla="*/ 361418 w 1462722"/>
                <a:gd name="connsiteY94" fmla="*/ 590067 h 1167689"/>
                <a:gd name="connsiteX95" fmla="*/ 1248822 w 1462722"/>
                <a:gd name="connsiteY95" fmla="*/ 442550 h 1167689"/>
                <a:gd name="connsiteX96" fmla="*/ 1315205 w 1462722"/>
                <a:gd name="connsiteY96" fmla="*/ 508933 h 1167689"/>
                <a:gd name="connsiteX97" fmla="*/ 1248822 w 1462722"/>
                <a:gd name="connsiteY97" fmla="*/ 575316 h 1167689"/>
                <a:gd name="connsiteX98" fmla="*/ 1182439 w 1462722"/>
                <a:gd name="connsiteY98" fmla="*/ 508933 h 1167689"/>
                <a:gd name="connsiteX99" fmla="*/ 1248822 w 1462722"/>
                <a:gd name="connsiteY99" fmla="*/ 442550 h 1167689"/>
                <a:gd name="connsiteX100" fmla="*/ 1099003 w 1462722"/>
                <a:gd name="connsiteY100" fmla="*/ 442550 h 1167689"/>
                <a:gd name="connsiteX101" fmla="*/ 1165386 w 1462722"/>
                <a:gd name="connsiteY101" fmla="*/ 508933 h 1167689"/>
                <a:gd name="connsiteX102" fmla="*/ 1099003 w 1462722"/>
                <a:gd name="connsiteY102" fmla="*/ 575316 h 1167689"/>
                <a:gd name="connsiteX103" fmla="*/ 1032620 w 1462722"/>
                <a:gd name="connsiteY103" fmla="*/ 508933 h 1167689"/>
                <a:gd name="connsiteX104" fmla="*/ 1099003 w 1462722"/>
                <a:gd name="connsiteY104" fmla="*/ 442550 h 1167689"/>
                <a:gd name="connsiteX105" fmla="*/ 951484 w 1462722"/>
                <a:gd name="connsiteY105" fmla="*/ 442550 h 1167689"/>
                <a:gd name="connsiteX106" fmla="*/ 1017867 w 1462722"/>
                <a:gd name="connsiteY106" fmla="*/ 508933 h 1167689"/>
                <a:gd name="connsiteX107" fmla="*/ 951484 w 1462722"/>
                <a:gd name="connsiteY107" fmla="*/ 575316 h 1167689"/>
                <a:gd name="connsiteX108" fmla="*/ 885101 w 1462722"/>
                <a:gd name="connsiteY108" fmla="*/ 508933 h 1167689"/>
                <a:gd name="connsiteX109" fmla="*/ 951484 w 1462722"/>
                <a:gd name="connsiteY109" fmla="*/ 442550 h 1167689"/>
                <a:gd name="connsiteX110" fmla="*/ 803968 w 1462722"/>
                <a:gd name="connsiteY110" fmla="*/ 442550 h 1167689"/>
                <a:gd name="connsiteX111" fmla="*/ 870351 w 1462722"/>
                <a:gd name="connsiteY111" fmla="*/ 508933 h 1167689"/>
                <a:gd name="connsiteX112" fmla="*/ 803968 w 1462722"/>
                <a:gd name="connsiteY112" fmla="*/ 575316 h 1167689"/>
                <a:gd name="connsiteX113" fmla="*/ 737585 w 1462722"/>
                <a:gd name="connsiteY113" fmla="*/ 508933 h 1167689"/>
                <a:gd name="connsiteX114" fmla="*/ 803968 w 1462722"/>
                <a:gd name="connsiteY114" fmla="*/ 442550 h 1167689"/>
                <a:gd name="connsiteX115" fmla="*/ 656451 w 1462722"/>
                <a:gd name="connsiteY115" fmla="*/ 442550 h 1167689"/>
                <a:gd name="connsiteX116" fmla="*/ 722834 w 1462722"/>
                <a:gd name="connsiteY116" fmla="*/ 508933 h 1167689"/>
                <a:gd name="connsiteX117" fmla="*/ 656451 w 1462722"/>
                <a:gd name="connsiteY117" fmla="*/ 575316 h 1167689"/>
                <a:gd name="connsiteX118" fmla="*/ 590068 w 1462722"/>
                <a:gd name="connsiteY118" fmla="*/ 508933 h 1167689"/>
                <a:gd name="connsiteX119" fmla="*/ 656451 w 1462722"/>
                <a:gd name="connsiteY119" fmla="*/ 442550 h 1167689"/>
                <a:gd name="connsiteX120" fmla="*/ 508934 w 1462722"/>
                <a:gd name="connsiteY120" fmla="*/ 442550 h 1167689"/>
                <a:gd name="connsiteX121" fmla="*/ 575317 w 1462722"/>
                <a:gd name="connsiteY121" fmla="*/ 508933 h 1167689"/>
                <a:gd name="connsiteX122" fmla="*/ 508934 w 1462722"/>
                <a:gd name="connsiteY122" fmla="*/ 575316 h 1167689"/>
                <a:gd name="connsiteX123" fmla="*/ 442551 w 1462722"/>
                <a:gd name="connsiteY123" fmla="*/ 508933 h 1167689"/>
                <a:gd name="connsiteX124" fmla="*/ 508934 w 1462722"/>
                <a:gd name="connsiteY124" fmla="*/ 442550 h 1167689"/>
                <a:gd name="connsiteX125" fmla="*/ 361418 w 1462722"/>
                <a:gd name="connsiteY125" fmla="*/ 442550 h 1167689"/>
                <a:gd name="connsiteX126" fmla="*/ 427801 w 1462722"/>
                <a:gd name="connsiteY126" fmla="*/ 508933 h 1167689"/>
                <a:gd name="connsiteX127" fmla="*/ 361418 w 1462722"/>
                <a:gd name="connsiteY127" fmla="*/ 575316 h 1167689"/>
                <a:gd name="connsiteX128" fmla="*/ 295035 w 1462722"/>
                <a:gd name="connsiteY128" fmla="*/ 508933 h 1167689"/>
                <a:gd name="connsiteX129" fmla="*/ 361418 w 1462722"/>
                <a:gd name="connsiteY129" fmla="*/ 442550 h 1167689"/>
                <a:gd name="connsiteX130" fmla="*/ 213901 w 1462722"/>
                <a:gd name="connsiteY130" fmla="*/ 442550 h 1167689"/>
                <a:gd name="connsiteX131" fmla="*/ 280284 w 1462722"/>
                <a:gd name="connsiteY131" fmla="*/ 508933 h 1167689"/>
                <a:gd name="connsiteX132" fmla="*/ 213901 w 1462722"/>
                <a:gd name="connsiteY132" fmla="*/ 575316 h 1167689"/>
                <a:gd name="connsiteX133" fmla="*/ 147518 w 1462722"/>
                <a:gd name="connsiteY133" fmla="*/ 508933 h 1167689"/>
                <a:gd name="connsiteX134" fmla="*/ 213901 w 1462722"/>
                <a:gd name="connsiteY134" fmla="*/ 442550 h 1167689"/>
                <a:gd name="connsiteX135" fmla="*/ 1099001 w 1462722"/>
                <a:gd name="connsiteY135" fmla="*/ 295034 h 1167689"/>
                <a:gd name="connsiteX136" fmla="*/ 1165384 w 1462722"/>
                <a:gd name="connsiteY136" fmla="*/ 361417 h 1167689"/>
                <a:gd name="connsiteX137" fmla="*/ 1099001 w 1462722"/>
                <a:gd name="connsiteY137" fmla="*/ 427800 h 1167689"/>
                <a:gd name="connsiteX138" fmla="*/ 1032618 w 1462722"/>
                <a:gd name="connsiteY138" fmla="*/ 361417 h 1167689"/>
                <a:gd name="connsiteX139" fmla="*/ 1099001 w 1462722"/>
                <a:gd name="connsiteY139" fmla="*/ 295034 h 1167689"/>
                <a:gd name="connsiteX140" fmla="*/ 951483 w 1462722"/>
                <a:gd name="connsiteY140" fmla="*/ 295034 h 1167689"/>
                <a:gd name="connsiteX141" fmla="*/ 1017866 w 1462722"/>
                <a:gd name="connsiteY141" fmla="*/ 361417 h 1167689"/>
                <a:gd name="connsiteX142" fmla="*/ 951483 w 1462722"/>
                <a:gd name="connsiteY142" fmla="*/ 427800 h 1167689"/>
                <a:gd name="connsiteX143" fmla="*/ 885100 w 1462722"/>
                <a:gd name="connsiteY143" fmla="*/ 361417 h 1167689"/>
                <a:gd name="connsiteX144" fmla="*/ 951483 w 1462722"/>
                <a:gd name="connsiteY144" fmla="*/ 295034 h 1167689"/>
                <a:gd name="connsiteX145" fmla="*/ 803966 w 1462722"/>
                <a:gd name="connsiteY145" fmla="*/ 295034 h 1167689"/>
                <a:gd name="connsiteX146" fmla="*/ 870349 w 1462722"/>
                <a:gd name="connsiteY146" fmla="*/ 361417 h 1167689"/>
                <a:gd name="connsiteX147" fmla="*/ 803966 w 1462722"/>
                <a:gd name="connsiteY147" fmla="*/ 427800 h 1167689"/>
                <a:gd name="connsiteX148" fmla="*/ 737583 w 1462722"/>
                <a:gd name="connsiteY148" fmla="*/ 361417 h 1167689"/>
                <a:gd name="connsiteX149" fmla="*/ 803966 w 1462722"/>
                <a:gd name="connsiteY149" fmla="*/ 295034 h 1167689"/>
                <a:gd name="connsiteX150" fmla="*/ 656450 w 1462722"/>
                <a:gd name="connsiteY150" fmla="*/ 295034 h 1167689"/>
                <a:gd name="connsiteX151" fmla="*/ 722833 w 1462722"/>
                <a:gd name="connsiteY151" fmla="*/ 361417 h 1167689"/>
                <a:gd name="connsiteX152" fmla="*/ 656450 w 1462722"/>
                <a:gd name="connsiteY152" fmla="*/ 427800 h 1167689"/>
                <a:gd name="connsiteX153" fmla="*/ 590067 w 1462722"/>
                <a:gd name="connsiteY153" fmla="*/ 361417 h 1167689"/>
                <a:gd name="connsiteX154" fmla="*/ 656450 w 1462722"/>
                <a:gd name="connsiteY154" fmla="*/ 295034 h 1167689"/>
                <a:gd name="connsiteX155" fmla="*/ 508933 w 1462722"/>
                <a:gd name="connsiteY155" fmla="*/ 295034 h 1167689"/>
                <a:gd name="connsiteX156" fmla="*/ 575316 w 1462722"/>
                <a:gd name="connsiteY156" fmla="*/ 361417 h 1167689"/>
                <a:gd name="connsiteX157" fmla="*/ 508933 w 1462722"/>
                <a:gd name="connsiteY157" fmla="*/ 427800 h 1167689"/>
                <a:gd name="connsiteX158" fmla="*/ 442550 w 1462722"/>
                <a:gd name="connsiteY158" fmla="*/ 361417 h 1167689"/>
                <a:gd name="connsiteX159" fmla="*/ 508933 w 1462722"/>
                <a:gd name="connsiteY159" fmla="*/ 295034 h 1167689"/>
                <a:gd name="connsiteX160" fmla="*/ 361416 w 1462722"/>
                <a:gd name="connsiteY160" fmla="*/ 295034 h 1167689"/>
                <a:gd name="connsiteX161" fmla="*/ 427799 w 1462722"/>
                <a:gd name="connsiteY161" fmla="*/ 361417 h 1167689"/>
                <a:gd name="connsiteX162" fmla="*/ 361416 w 1462722"/>
                <a:gd name="connsiteY162" fmla="*/ 427800 h 1167689"/>
                <a:gd name="connsiteX163" fmla="*/ 295033 w 1462722"/>
                <a:gd name="connsiteY163" fmla="*/ 361417 h 1167689"/>
                <a:gd name="connsiteX164" fmla="*/ 361416 w 1462722"/>
                <a:gd name="connsiteY164" fmla="*/ 295034 h 1167689"/>
                <a:gd name="connsiteX165" fmla="*/ 213900 w 1462722"/>
                <a:gd name="connsiteY165" fmla="*/ 295034 h 1167689"/>
                <a:gd name="connsiteX166" fmla="*/ 280283 w 1462722"/>
                <a:gd name="connsiteY166" fmla="*/ 361417 h 1167689"/>
                <a:gd name="connsiteX167" fmla="*/ 213900 w 1462722"/>
                <a:gd name="connsiteY167" fmla="*/ 427800 h 1167689"/>
                <a:gd name="connsiteX168" fmla="*/ 147517 w 1462722"/>
                <a:gd name="connsiteY168" fmla="*/ 361417 h 1167689"/>
                <a:gd name="connsiteX169" fmla="*/ 213900 w 1462722"/>
                <a:gd name="connsiteY169" fmla="*/ 295034 h 1167689"/>
                <a:gd name="connsiteX170" fmla="*/ 66383 w 1462722"/>
                <a:gd name="connsiteY170" fmla="*/ 295034 h 1167689"/>
                <a:gd name="connsiteX171" fmla="*/ 132766 w 1462722"/>
                <a:gd name="connsiteY171" fmla="*/ 361417 h 1167689"/>
                <a:gd name="connsiteX172" fmla="*/ 66383 w 1462722"/>
                <a:gd name="connsiteY172" fmla="*/ 427800 h 1167689"/>
                <a:gd name="connsiteX173" fmla="*/ 0 w 1462722"/>
                <a:gd name="connsiteY173" fmla="*/ 361417 h 1167689"/>
                <a:gd name="connsiteX174" fmla="*/ 66383 w 1462722"/>
                <a:gd name="connsiteY174" fmla="*/ 295034 h 1167689"/>
                <a:gd name="connsiteX175" fmla="*/ 951483 w 1462722"/>
                <a:gd name="connsiteY175" fmla="*/ 147517 h 1167689"/>
                <a:gd name="connsiteX176" fmla="*/ 1017866 w 1462722"/>
                <a:gd name="connsiteY176" fmla="*/ 213900 h 1167689"/>
                <a:gd name="connsiteX177" fmla="*/ 951483 w 1462722"/>
                <a:gd name="connsiteY177" fmla="*/ 280283 h 1167689"/>
                <a:gd name="connsiteX178" fmla="*/ 885100 w 1462722"/>
                <a:gd name="connsiteY178" fmla="*/ 213900 h 1167689"/>
                <a:gd name="connsiteX179" fmla="*/ 951483 w 1462722"/>
                <a:gd name="connsiteY179" fmla="*/ 147517 h 1167689"/>
                <a:gd name="connsiteX180" fmla="*/ 656450 w 1462722"/>
                <a:gd name="connsiteY180" fmla="*/ 147517 h 1167689"/>
                <a:gd name="connsiteX181" fmla="*/ 722833 w 1462722"/>
                <a:gd name="connsiteY181" fmla="*/ 213900 h 1167689"/>
                <a:gd name="connsiteX182" fmla="*/ 656450 w 1462722"/>
                <a:gd name="connsiteY182" fmla="*/ 280283 h 1167689"/>
                <a:gd name="connsiteX183" fmla="*/ 590067 w 1462722"/>
                <a:gd name="connsiteY183" fmla="*/ 213900 h 1167689"/>
                <a:gd name="connsiteX184" fmla="*/ 656450 w 1462722"/>
                <a:gd name="connsiteY184" fmla="*/ 147517 h 1167689"/>
                <a:gd name="connsiteX185" fmla="*/ 508933 w 1462722"/>
                <a:gd name="connsiteY185" fmla="*/ 147517 h 1167689"/>
                <a:gd name="connsiteX186" fmla="*/ 575316 w 1462722"/>
                <a:gd name="connsiteY186" fmla="*/ 213900 h 1167689"/>
                <a:gd name="connsiteX187" fmla="*/ 508933 w 1462722"/>
                <a:gd name="connsiteY187" fmla="*/ 280283 h 1167689"/>
                <a:gd name="connsiteX188" fmla="*/ 442550 w 1462722"/>
                <a:gd name="connsiteY188" fmla="*/ 213900 h 1167689"/>
                <a:gd name="connsiteX189" fmla="*/ 508933 w 1462722"/>
                <a:gd name="connsiteY189" fmla="*/ 147517 h 1167689"/>
                <a:gd name="connsiteX190" fmla="*/ 361416 w 1462722"/>
                <a:gd name="connsiteY190" fmla="*/ 147517 h 1167689"/>
                <a:gd name="connsiteX191" fmla="*/ 427799 w 1462722"/>
                <a:gd name="connsiteY191" fmla="*/ 213900 h 1167689"/>
                <a:gd name="connsiteX192" fmla="*/ 361416 w 1462722"/>
                <a:gd name="connsiteY192" fmla="*/ 280283 h 1167689"/>
                <a:gd name="connsiteX193" fmla="*/ 295033 w 1462722"/>
                <a:gd name="connsiteY193" fmla="*/ 213900 h 1167689"/>
                <a:gd name="connsiteX194" fmla="*/ 361416 w 1462722"/>
                <a:gd name="connsiteY194" fmla="*/ 147517 h 1167689"/>
                <a:gd name="connsiteX195" fmla="*/ 213900 w 1462722"/>
                <a:gd name="connsiteY195" fmla="*/ 147517 h 1167689"/>
                <a:gd name="connsiteX196" fmla="*/ 280283 w 1462722"/>
                <a:gd name="connsiteY196" fmla="*/ 213900 h 1167689"/>
                <a:gd name="connsiteX197" fmla="*/ 213900 w 1462722"/>
                <a:gd name="connsiteY197" fmla="*/ 280283 h 1167689"/>
                <a:gd name="connsiteX198" fmla="*/ 147517 w 1462722"/>
                <a:gd name="connsiteY198" fmla="*/ 213900 h 1167689"/>
                <a:gd name="connsiteX199" fmla="*/ 213900 w 1462722"/>
                <a:gd name="connsiteY199" fmla="*/ 147517 h 1167689"/>
                <a:gd name="connsiteX200" fmla="*/ 66383 w 1462722"/>
                <a:gd name="connsiteY200" fmla="*/ 147517 h 1167689"/>
                <a:gd name="connsiteX201" fmla="*/ 132766 w 1462722"/>
                <a:gd name="connsiteY201" fmla="*/ 213900 h 1167689"/>
                <a:gd name="connsiteX202" fmla="*/ 66383 w 1462722"/>
                <a:gd name="connsiteY202" fmla="*/ 280283 h 1167689"/>
                <a:gd name="connsiteX203" fmla="*/ 0 w 1462722"/>
                <a:gd name="connsiteY203" fmla="*/ 213900 h 1167689"/>
                <a:gd name="connsiteX204" fmla="*/ 66383 w 1462722"/>
                <a:gd name="connsiteY204" fmla="*/ 147517 h 1167689"/>
                <a:gd name="connsiteX205" fmla="*/ 508933 w 1462722"/>
                <a:gd name="connsiteY205" fmla="*/ 0 h 1167689"/>
                <a:gd name="connsiteX206" fmla="*/ 575316 w 1462722"/>
                <a:gd name="connsiteY206" fmla="*/ 66383 h 1167689"/>
                <a:gd name="connsiteX207" fmla="*/ 508933 w 1462722"/>
                <a:gd name="connsiteY207" fmla="*/ 132766 h 1167689"/>
                <a:gd name="connsiteX208" fmla="*/ 442550 w 1462722"/>
                <a:gd name="connsiteY208" fmla="*/ 66383 h 1167689"/>
                <a:gd name="connsiteX209" fmla="*/ 508933 w 1462722"/>
                <a:gd name="connsiteY209" fmla="*/ 0 h 1167689"/>
                <a:gd name="connsiteX210" fmla="*/ 361416 w 1462722"/>
                <a:gd name="connsiteY210" fmla="*/ 0 h 1167689"/>
                <a:gd name="connsiteX211" fmla="*/ 427799 w 1462722"/>
                <a:gd name="connsiteY211" fmla="*/ 66383 h 1167689"/>
                <a:gd name="connsiteX212" fmla="*/ 361416 w 1462722"/>
                <a:gd name="connsiteY212" fmla="*/ 132766 h 1167689"/>
                <a:gd name="connsiteX213" fmla="*/ 295033 w 1462722"/>
                <a:gd name="connsiteY213" fmla="*/ 66383 h 1167689"/>
                <a:gd name="connsiteX214" fmla="*/ 361416 w 1462722"/>
                <a:gd name="connsiteY214" fmla="*/ 0 h 1167689"/>
                <a:gd name="connsiteX215" fmla="*/ 213900 w 1462722"/>
                <a:gd name="connsiteY215" fmla="*/ 0 h 1167689"/>
                <a:gd name="connsiteX216" fmla="*/ 280283 w 1462722"/>
                <a:gd name="connsiteY216" fmla="*/ 66383 h 1167689"/>
                <a:gd name="connsiteX217" fmla="*/ 213900 w 1462722"/>
                <a:gd name="connsiteY217" fmla="*/ 132766 h 1167689"/>
                <a:gd name="connsiteX218" fmla="*/ 147517 w 1462722"/>
                <a:gd name="connsiteY218" fmla="*/ 66383 h 1167689"/>
                <a:gd name="connsiteX219" fmla="*/ 213900 w 1462722"/>
                <a:gd name="connsiteY219" fmla="*/ 0 h 1167689"/>
                <a:gd name="connsiteX220" fmla="*/ 66383 w 1462722"/>
                <a:gd name="connsiteY220" fmla="*/ 0 h 1167689"/>
                <a:gd name="connsiteX221" fmla="*/ 132766 w 1462722"/>
                <a:gd name="connsiteY221" fmla="*/ 66383 h 1167689"/>
                <a:gd name="connsiteX222" fmla="*/ 66383 w 1462722"/>
                <a:gd name="connsiteY222" fmla="*/ 132766 h 1167689"/>
                <a:gd name="connsiteX223" fmla="*/ 0 w 1462722"/>
                <a:gd name="connsiteY223" fmla="*/ 66383 h 1167689"/>
                <a:gd name="connsiteX224" fmla="*/ 66383 w 1462722"/>
                <a:gd name="connsiteY224" fmla="*/ 0 h 116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1462722" h="1167689">
                  <a:moveTo>
                    <a:pt x="806275" y="1034923"/>
                  </a:moveTo>
                  <a:cubicBezTo>
                    <a:pt x="842937" y="1034923"/>
                    <a:pt x="872658" y="1064644"/>
                    <a:pt x="872658" y="1101306"/>
                  </a:cubicBezTo>
                  <a:cubicBezTo>
                    <a:pt x="872658" y="1137968"/>
                    <a:pt x="842937" y="1167689"/>
                    <a:pt x="806275" y="1167689"/>
                  </a:cubicBezTo>
                  <a:cubicBezTo>
                    <a:pt x="769613" y="1167689"/>
                    <a:pt x="739892" y="1137968"/>
                    <a:pt x="739892" y="1101306"/>
                  </a:cubicBezTo>
                  <a:cubicBezTo>
                    <a:pt x="739892" y="1064644"/>
                    <a:pt x="769613" y="1034923"/>
                    <a:pt x="806275" y="1034923"/>
                  </a:cubicBezTo>
                  <a:close/>
                  <a:moveTo>
                    <a:pt x="1248822" y="885101"/>
                  </a:moveTo>
                  <a:cubicBezTo>
                    <a:pt x="1285484" y="885101"/>
                    <a:pt x="1315205" y="914822"/>
                    <a:pt x="1315205" y="951484"/>
                  </a:cubicBezTo>
                  <a:cubicBezTo>
                    <a:pt x="1315205" y="988146"/>
                    <a:pt x="1285484" y="1017867"/>
                    <a:pt x="1248822" y="1017867"/>
                  </a:cubicBezTo>
                  <a:cubicBezTo>
                    <a:pt x="1212160" y="1017867"/>
                    <a:pt x="1182439" y="988146"/>
                    <a:pt x="1182439" y="951484"/>
                  </a:cubicBezTo>
                  <a:cubicBezTo>
                    <a:pt x="1182439" y="914822"/>
                    <a:pt x="1212160" y="885101"/>
                    <a:pt x="1248822" y="885101"/>
                  </a:cubicBezTo>
                  <a:close/>
                  <a:moveTo>
                    <a:pt x="1099003" y="885101"/>
                  </a:moveTo>
                  <a:cubicBezTo>
                    <a:pt x="1135665" y="885101"/>
                    <a:pt x="1165386" y="914822"/>
                    <a:pt x="1165386" y="951484"/>
                  </a:cubicBezTo>
                  <a:cubicBezTo>
                    <a:pt x="1165386" y="988146"/>
                    <a:pt x="1135665" y="1017867"/>
                    <a:pt x="1099003" y="1017867"/>
                  </a:cubicBezTo>
                  <a:cubicBezTo>
                    <a:pt x="1062341" y="1017867"/>
                    <a:pt x="1032620" y="988146"/>
                    <a:pt x="1032620" y="951484"/>
                  </a:cubicBezTo>
                  <a:cubicBezTo>
                    <a:pt x="1032620" y="914822"/>
                    <a:pt x="1062341" y="885101"/>
                    <a:pt x="1099003" y="885101"/>
                  </a:cubicBezTo>
                  <a:close/>
                  <a:moveTo>
                    <a:pt x="951484" y="885101"/>
                  </a:moveTo>
                  <a:cubicBezTo>
                    <a:pt x="988146" y="885101"/>
                    <a:pt x="1017867" y="914822"/>
                    <a:pt x="1017867" y="951484"/>
                  </a:cubicBezTo>
                  <a:cubicBezTo>
                    <a:pt x="1017867" y="988146"/>
                    <a:pt x="988146" y="1017867"/>
                    <a:pt x="951484" y="1017867"/>
                  </a:cubicBezTo>
                  <a:cubicBezTo>
                    <a:pt x="914822" y="1017867"/>
                    <a:pt x="885101" y="988146"/>
                    <a:pt x="885101" y="951484"/>
                  </a:cubicBezTo>
                  <a:cubicBezTo>
                    <a:pt x="885101" y="914822"/>
                    <a:pt x="914822" y="885101"/>
                    <a:pt x="951484" y="885101"/>
                  </a:cubicBezTo>
                  <a:close/>
                  <a:moveTo>
                    <a:pt x="803968" y="885101"/>
                  </a:moveTo>
                  <a:cubicBezTo>
                    <a:pt x="840630" y="885101"/>
                    <a:pt x="870351" y="914822"/>
                    <a:pt x="870351" y="951484"/>
                  </a:cubicBezTo>
                  <a:cubicBezTo>
                    <a:pt x="870351" y="988146"/>
                    <a:pt x="840630" y="1017867"/>
                    <a:pt x="803968" y="1017867"/>
                  </a:cubicBezTo>
                  <a:cubicBezTo>
                    <a:pt x="767306" y="1017867"/>
                    <a:pt x="737585" y="988146"/>
                    <a:pt x="737585" y="951484"/>
                  </a:cubicBezTo>
                  <a:cubicBezTo>
                    <a:pt x="737585" y="914822"/>
                    <a:pt x="767306" y="885101"/>
                    <a:pt x="803968" y="885101"/>
                  </a:cubicBezTo>
                  <a:close/>
                  <a:moveTo>
                    <a:pt x="656451" y="885101"/>
                  </a:moveTo>
                  <a:cubicBezTo>
                    <a:pt x="693113" y="885101"/>
                    <a:pt x="722834" y="914822"/>
                    <a:pt x="722834" y="951484"/>
                  </a:cubicBezTo>
                  <a:cubicBezTo>
                    <a:pt x="722834" y="988146"/>
                    <a:pt x="693113" y="1017867"/>
                    <a:pt x="656451" y="1017867"/>
                  </a:cubicBezTo>
                  <a:cubicBezTo>
                    <a:pt x="619789" y="1017867"/>
                    <a:pt x="590068" y="988146"/>
                    <a:pt x="590068" y="951484"/>
                  </a:cubicBezTo>
                  <a:cubicBezTo>
                    <a:pt x="590068" y="914822"/>
                    <a:pt x="619789" y="885101"/>
                    <a:pt x="656451" y="885101"/>
                  </a:cubicBezTo>
                  <a:close/>
                  <a:moveTo>
                    <a:pt x="1099003" y="737584"/>
                  </a:moveTo>
                  <a:cubicBezTo>
                    <a:pt x="1135665" y="737584"/>
                    <a:pt x="1165386" y="767305"/>
                    <a:pt x="1165386" y="803967"/>
                  </a:cubicBezTo>
                  <a:cubicBezTo>
                    <a:pt x="1165386" y="840629"/>
                    <a:pt x="1135665" y="870350"/>
                    <a:pt x="1099003" y="870350"/>
                  </a:cubicBezTo>
                  <a:cubicBezTo>
                    <a:pt x="1062341" y="870350"/>
                    <a:pt x="1032620" y="840629"/>
                    <a:pt x="1032620" y="803967"/>
                  </a:cubicBezTo>
                  <a:cubicBezTo>
                    <a:pt x="1032620" y="767305"/>
                    <a:pt x="1062341" y="737584"/>
                    <a:pt x="1099003" y="737584"/>
                  </a:cubicBezTo>
                  <a:close/>
                  <a:moveTo>
                    <a:pt x="951484" y="737584"/>
                  </a:moveTo>
                  <a:cubicBezTo>
                    <a:pt x="988146" y="737584"/>
                    <a:pt x="1017867" y="767305"/>
                    <a:pt x="1017867" y="803967"/>
                  </a:cubicBezTo>
                  <a:cubicBezTo>
                    <a:pt x="1017867" y="840629"/>
                    <a:pt x="988146" y="870350"/>
                    <a:pt x="951484" y="870350"/>
                  </a:cubicBezTo>
                  <a:cubicBezTo>
                    <a:pt x="914822" y="870350"/>
                    <a:pt x="885101" y="840629"/>
                    <a:pt x="885101" y="803967"/>
                  </a:cubicBezTo>
                  <a:cubicBezTo>
                    <a:pt x="885101" y="767305"/>
                    <a:pt x="914822" y="737584"/>
                    <a:pt x="951484" y="737584"/>
                  </a:cubicBezTo>
                  <a:close/>
                  <a:moveTo>
                    <a:pt x="803968" y="737584"/>
                  </a:moveTo>
                  <a:cubicBezTo>
                    <a:pt x="840630" y="737584"/>
                    <a:pt x="870351" y="767305"/>
                    <a:pt x="870351" y="803967"/>
                  </a:cubicBezTo>
                  <a:cubicBezTo>
                    <a:pt x="870351" y="840629"/>
                    <a:pt x="840630" y="870350"/>
                    <a:pt x="803968" y="870350"/>
                  </a:cubicBezTo>
                  <a:cubicBezTo>
                    <a:pt x="767306" y="870350"/>
                    <a:pt x="737585" y="840629"/>
                    <a:pt x="737585" y="803967"/>
                  </a:cubicBezTo>
                  <a:cubicBezTo>
                    <a:pt x="737585" y="767305"/>
                    <a:pt x="767306" y="737584"/>
                    <a:pt x="803968" y="737584"/>
                  </a:cubicBezTo>
                  <a:close/>
                  <a:moveTo>
                    <a:pt x="656451" y="737584"/>
                  </a:moveTo>
                  <a:cubicBezTo>
                    <a:pt x="693113" y="737584"/>
                    <a:pt x="722834" y="767305"/>
                    <a:pt x="722834" y="803967"/>
                  </a:cubicBezTo>
                  <a:cubicBezTo>
                    <a:pt x="722834" y="840629"/>
                    <a:pt x="693113" y="870350"/>
                    <a:pt x="656451" y="870350"/>
                  </a:cubicBezTo>
                  <a:cubicBezTo>
                    <a:pt x="619789" y="870350"/>
                    <a:pt x="590068" y="840629"/>
                    <a:pt x="590068" y="803967"/>
                  </a:cubicBezTo>
                  <a:cubicBezTo>
                    <a:pt x="590068" y="767305"/>
                    <a:pt x="619789" y="737584"/>
                    <a:pt x="656451" y="737584"/>
                  </a:cubicBezTo>
                  <a:close/>
                  <a:moveTo>
                    <a:pt x="508934" y="737584"/>
                  </a:moveTo>
                  <a:cubicBezTo>
                    <a:pt x="545596" y="737584"/>
                    <a:pt x="575317" y="767305"/>
                    <a:pt x="575317" y="803967"/>
                  </a:cubicBezTo>
                  <a:cubicBezTo>
                    <a:pt x="575317" y="840629"/>
                    <a:pt x="545596" y="870350"/>
                    <a:pt x="508934" y="870350"/>
                  </a:cubicBezTo>
                  <a:cubicBezTo>
                    <a:pt x="472272" y="870350"/>
                    <a:pt x="442551" y="840629"/>
                    <a:pt x="442551" y="803967"/>
                  </a:cubicBezTo>
                  <a:cubicBezTo>
                    <a:pt x="442551" y="767305"/>
                    <a:pt x="472272" y="737584"/>
                    <a:pt x="508934" y="737584"/>
                  </a:cubicBezTo>
                  <a:close/>
                  <a:moveTo>
                    <a:pt x="1396339" y="590067"/>
                  </a:moveTo>
                  <a:cubicBezTo>
                    <a:pt x="1433001" y="590067"/>
                    <a:pt x="1462722" y="619788"/>
                    <a:pt x="1462722" y="656450"/>
                  </a:cubicBezTo>
                  <a:cubicBezTo>
                    <a:pt x="1462722" y="693112"/>
                    <a:pt x="1433001" y="722833"/>
                    <a:pt x="1396339" y="722833"/>
                  </a:cubicBezTo>
                  <a:cubicBezTo>
                    <a:pt x="1359677" y="722833"/>
                    <a:pt x="1329956" y="693112"/>
                    <a:pt x="1329956" y="656450"/>
                  </a:cubicBezTo>
                  <a:cubicBezTo>
                    <a:pt x="1329956" y="619788"/>
                    <a:pt x="1359677" y="590067"/>
                    <a:pt x="1396339" y="590067"/>
                  </a:cubicBezTo>
                  <a:close/>
                  <a:moveTo>
                    <a:pt x="1248822" y="590067"/>
                  </a:moveTo>
                  <a:cubicBezTo>
                    <a:pt x="1285484" y="590067"/>
                    <a:pt x="1315205" y="619788"/>
                    <a:pt x="1315205" y="656450"/>
                  </a:cubicBezTo>
                  <a:cubicBezTo>
                    <a:pt x="1315205" y="693112"/>
                    <a:pt x="1285484" y="722833"/>
                    <a:pt x="1248822" y="722833"/>
                  </a:cubicBezTo>
                  <a:cubicBezTo>
                    <a:pt x="1212160" y="722833"/>
                    <a:pt x="1182439" y="693112"/>
                    <a:pt x="1182439" y="656450"/>
                  </a:cubicBezTo>
                  <a:cubicBezTo>
                    <a:pt x="1182439" y="619788"/>
                    <a:pt x="1212160" y="590067"/>
                    <a:pt x="1248822" y="590067"/>
                  </a:cubicBezTo>
                  <a:close/>
                  <a:moveTo>
                    <a:pt x="1099003" y="590067"/>
                  </a:moveTo>
                  <a:cubicBezTo>
                    <a:pt x="1135665" y="590067"/>
                    <a:pt x="1165386" y="619788"/>
                    <a:pt x="1165386" y="656450"/>
                  </a:cubicBezTo>
                  <a:cubicBezTo>
                    <a:pt x="1165386" y="693112"/>
                    <a:pt x="1135665" y="722833"/>
                    <a:pt x="1099003" y="722833"/>
                  </a:cubicBezTo>
                  <a:cubicBezTo>
                    <a:pt x="1062341" y="722833"/>
                    <a:pt x="1032620" y="693112"/>
                    <a:pt x="1032620" y="656450"/>
                  </a:cubicBezTo>
                  <a:cubicBezTo>
                    <a:pt x="1032620" y="619788"/>
                    <a:pt x="1062341" y="590067"/>
                    <a:pt x="1099003" y="590067"/>
                  </a:cubicBezTo>
                  <a:close/>
                  <a:moveTo>
                    <a:pt x="951484" y="590067"/>
                  </a:moveTo>
                  <a:cubicBezTo>
                    <a:pt x="988146" y="590067"/>
                    <a:pt x="1017867" y="619788"/>
                    <a:pt x="1017867" y="656450"/>
                  </a:cubicBezTo>
                  <a:cubicBezTo>
                    <a:pt x="1017867" y="693112"/>
                    <a:pt x="988146" y="722833"/>
                    <a:pt x="951484" y="722833"/>
                  </a:cubicBezTo>
                  <a:cubicBezTo>
                    <a:pt x="914822" y="722833"/>
                    <a:pt x="885101" y="693112"/>
                    <a:pt x="885101" y="656450"/>
                  </a:cubicBezTo>
                  <a:cubicBezTo>
                    <a:pt x="885101" y="619788"/>
                    <a:pt x="914822" y="590067"/>
                    <a:pt x="951484" y="590067"/>
                  </a:cubicBezTo>
                  <a:close/>
                  <a:moveTo>
                    <a:pt x="803968" y="590067"/>
                  </a:moveTo>
                  <a:cubicBezTo>
                    <a:pt x="840630" y="590067"/>
                    <a:pt x="870351" y="619788"/>
                    <a:pt x="870351" y="656450"/>
                  </a:cubicBezTo>
                  <a:cubicBezTo>
                    <a:pt x="870351" y="693112"/>
                    <a:pt x="840630" y="722833"/>
                    <a:pt x="803968" y="722833"/>
                  </a:cubicBezTo>
                  <a:cubicBezTo>
                    <a:pt x="767306" y="722833"/>
                    <a:pt x="737585" y="693112"/>
                    <a:pt x="737585" y="656450"/>
                  </a:cubicBezTo>
                  <a:cubicBezTo>
                    <a:pt x="737585" y="619788"/>
                    <a:pt x="767306" y="590067"/>
                    <a:pt x="803968" y="590067"/>
                  </a:cubicBezTo>
                  <a:close/>
                  <a:moveTo>
                    <a:pt x="656451" y="590067"/>
                  </a:moveTo>
                  <a:cubicBezTo>
                    <a:pt x="693113" y="590067"/>
                    <a:pt x="722834" y="619788"/>
                    <a:pt x="722834" y="656450"/>
                  </a:cubicBezTo>
                  <a:cubicBezTo>
                    <a:pt x="722834" y="693112"/>
                    <a:pt x="693113" y="722833"/>
                    <a:pt x="656451" y="722833"/>
                  </a:cubicBezTo>
                  <a:cubicBezTo>
                    <a:pt x="619789" y="722833"/>
                    <a:pt x="590068" y="693112"/>
                    <a:pt x="590068" y="656450"/>
                  </a:cubicBezTo>
                  <a:cubicBezTo>
                    <a:pt x="590068" y="619788"/>
                    <a:pt x="619789" y="590067"/>
                    <a:pt x="656451" y="590067"/>
                  </a:cubicBezTo>
                  <a:close/>
                  <a:moveTo>
                    <a:pt x="508934" y="590067"/>
                  </a:moveTo>
                  <a:cubicBezTo>
                    <a:pt x="545596" y="590067"/>
                    <a:pt x="575317" y="619788"/>
                    <a:pt x="575317" y="656450"/>
                  </a:cubicBezTo>
                  <a:cubicBezTo>
                    <a:pt x="575317" y="693112"/>
                    <a:pt x="545596" y="722833"/>
                    <a:pt x="508934" y="722833"/>
                  </a:cubicBezTo>
                  <a:cubicBezTo>
                    <a:pt x="472272" y="722833"/>
                    <a:pt x="442551" y="693112"/>
                    <a:pt x="442551" y="656450"/>
                  </a:cubicBezTo>
                  <a:cubicBezTo>
                    <a:pt x="442551" y="619788"/>
                    <a:pt x="472272" y="590067"/>
                    <a:pt x="508934" y="590067"/>
                  </a:cubicBezTo>
                  <a:close/>
                  <a:moveTo>
                    <a:pt x="361418" y="590067"/>
                  </a:moveTo>
                  <a:cubicBezTo>
                    <a:pt x="398080" y="590067"/>
                    <a:pt x="427801" y="619788"/>
                    <a:pt x="427801" y="656450"/>
                  </a:cubicBezTo>
                  <a:cubicBezTo>
                    <a:pt x="427801" y="693112"/>
                    <a:pt x="398080" y="722833"/>
                    <a:pt x="361418" y="722833"/>
                  </a:cubicBezTo>
                  <a:cubicBezTo>
                    <a:pt x="324756" y="722833"/>
                    <a:pt x="295035" y="693112"/>
                    <a:pt x="295035" y="656450"/>
                  </a:cubicBezTo>
                  <a:cubicBezTo>
                    <a:pt x="295035" y="619788"/>
                    <a:pt x="324756" y="590067"/>
                    <a:pt x="361418" y="590067"/>
                  </a:cubicBezTo>
                  <a:close/>
                  <a:moveTo>
                    <a:pt x="1248822" y="442550"/>
                  </a:moveTo>
                  <a:cubicBezTo>
                    <a:pt x="1285484" y="442550"/>
                    <a:pt x="1315205" y="472271"/>
                    <a:pt x="1315205" y="508933"/>
                  </a:cubicBezTo>
                  <a:cubicBezTo>
                    <a:pt x="1315205" y="545595"/>
                    <a:pt x="1285484" y="575316"/>
                    <a:pt x="1248822" y="575316"/>
                  </a:cubicBezTo>
                  <a:cubicBezTo>
                    <a:pt x="1212160" y="575316"/>
                    <a:pt x="1182439" y="545595"/>
                    <a:pt x="1182439" y="508933"/>
                  </a:cubicBezTo>
                  <a:cubicBezTo>
                    <a:pt x="1182439" y="472271"/>
                    <a:pt x="1212160" y="442550"/>
                    <a:pt x="1248822" y="442550"/>
                  </a:cubicBezTo>
                  <a:close/>
                  <a:moveTo>
                    <a:pt x="1099003" y="442550"/>
                  </a:moveTo>
                  <a:cubicBezTo>
                    <a:pt x="1135665" y="442550"/>
                    <a:pt x="1165386" y="472271"/>
                    <a:pt x="1165386" y="508933"/>
                  </a:cubicBezTo>
                  <a:cubicBezTo>
                    <a:pt x="1165386" y="545595"/>
                    <a:pt x="1135665" y="575316"/>
                    <a:pt x="1099003" y="575316"/>
                  </a:cubicBezTo>
                  <a:cubicBezTo>
                    <a:pt x="1062341" y="575316"/>
                    <a:pt x="1032620" y="545595"/>
                    <a:pt x="1032620" y="508933"/>
                  </a:cubicBezTo>
                  <a:cubicBezTo>
                    <a:pt x="1032620" y="472271"/>
                    <a:pt x="1062341" y="442550"/>
                    <a:pt x="1099003" y="442550"/>
                  </a:cubicBezTo>
                  <a:close/>
                  <a:moveTo>
                    <a:pt x="951484" y="442550"/>
                  </a:moveTo>
                  <a:cubicBezTo>
                    <a:pt x="988146" y="442550"/>
                    <a:pt x="1017867" y="472271"/>
                    <a:pt x="1017867" y="508933"/>
                  </a:cubicBezTo>
                  <a:cubicBezTo>
                    <a:pt x="1017867" y="545595"/>
                    <a:pt x="988146" y="575316"/>
                    <a:pt x="951484" y="575316"/>
                  </a:cubicBezTo>
                  <a:cubicBezTo>
                    <a:pt x="914822" y="575316"/>
                    <a:pt x="885101" y="545595"/>
                    <a:pt x="885101" y="508933"/>
                  </a:cubicBezTo>
                  <a:cubicBezTo>
                    <a:pt x="885101" y="472271"/>
                    <a:pt x="914822" y="442550"/>
                    <a:pt x="951484" y="442550"/>
                  </a:cubicBezTo>
                  <a:close/>
                  <a:moveTo>
                    <a:pt x="803968" y="442550"/>
                  </a:moveTo>
                  <a:cubicBezTo>
                    <a:pt x="840630" y="442550"/>
                    <a:pt x="870351" y="472271"/>
                    <a:pt x="870351" y="508933"/>
                  </a:cubicBezTo>
                  <a:cubicBezTo>
                    <a:pt x="870351" y="545595"/>
                    <a:pt x="840630" y="575316"/>
                    <a:pt x="803968" y="575316"/>
                  </a:cubicBezTo>
                  <a:cubicBezTo>
                    <a:pt x="767306" y="575316"/>
                    <a:pt x="737585" y="545595"/>
                    <a:pt x="737585" y="508933"/>
                  </a:cubicBezTo>
                  <a:cubicBezTo>
                    <a:pt x="737585" y="472271"/>
                    <a:pt x="767306" y="442550"/>
                    <a:pt x="803968" y="442550"/>
                  </a:cubicBezTo>
                  <a:close/>
                  <a:moveTo>
                    <a:pt x="656451" y="442550"/>
                  </a:moveTo>
                  <a:cubicBezTo>
                    <a:pt x="693113" y="442550"/>
                    <a:pt x="722834" y="472271"/>
                    <a:pt x="722834" y="508933"/>
                  </a:cubicBezTo>
                  <a:cubicBezTo>
                    <a:pt x="722834" y="545595"/>
                    <a:pt x="693113" y="575316"/>
                    <a:pt x="656451" y="575316"/>
                  </a:cubicBezTo>
                  <a:cubicBezTo>
                    <a:pt x="619789" y="575316"/>
                    <a:pt x="590068" y="545595"/>
                    <a:pt x="590068" y="508933"/>
                  </a:cubicBezTo>
                  <a:cubicBezTo>
                    <a:pt x="590068" y="472271"/>
                    <a:pt x="619789" y="442550"/>
                    <a:pt x="656451" y="442550"/>
                  </a:cubicBezTo>
                  <a:close/>
                  <a:moveTo>
                    <a:pt x="508934" y="442550"/>
                  </a:moveTo>
                  <a:cubicBezTo>
                    <a:pt x="545596" y="442550"/>
                    <a:pt x="575317" y="472271"/>
                    <a:pt x="575317" y="508933"/>
                  </a:cubicBezTo>
                  <a:cubicBezTo>
                    <a:pt x="575317" y="545595"/>
                    <a:pt x="545596" y="575316"/>
                    <a:pt x="508934" y="575316"/>
                  </a:cubicBezTo>
                  <a:cubicBezTo>
                    <a:pt x="472272" y="575316"/>
                    <a:pt x="442551" y="545595"/>
                    <a:pt x="442551" y="508933"/>
                  </a:cubicBezTo>
                  <a:cubicBezTo>
                    <a:pt x="442551" y="472271"/>
                    <a:pt x="472272" y="442550"/>
                    <a:pt x="508934" y="442550"/>
                  </a:cubicBezTo>
                  <a:close/>
                  <a:moveTo>
                    <a:pt x="361418" y="442550"/>
                  </a:moveTo>
                  <a:cubicBezTo>
                    <a:pt x="398080" y="442550"/>
                    <a:pt x="427801" y="472271"/>
                    <a:pt x="427801" y="508933"/>
                  </a:cubicBezTo>
                  <a:cubicBezTo>
                    <a:pt x="427801" y="545595"/>
                    <a:pt x="398080" y="575316"/>
                    <a:pt x="361418" y="575316"/>
                  </a:cubicBezTo>
                  <a:cubicBezTo>
                    <a:pt x="324756" y="575316"/>
                    <a:pt x="295035" y="545595"/>
                    <a:pt x="295035" y="508933"/>
                  </a:cubicBezTo>
                  <a:cubicBezTo>
                    <a:pt x="295035" y="472271"/>
                    <a:pt x="324756" y="442550"/>
                    <a:pt x="361418" y="442550"/>
                  </a:cubicBezTo>
                  <a:close/>
                  <a:moveTo>
                    <a:pt x="213901" y="442550"/>
                  </a:moveTo>
                  <a:cubicBezTo>
                    <a:pt x="250563" y="442550"/>
                    <a:pt x="280284" y="472271"/>
                    <a:pt x="280284" y="508933"/>
                  </a:cubicBezTo>
                  <a:cubicBezTo>
                    <a:pt x="280284" y="545595"/>
                    <a:pt x="250563" y="575316"/>
                    <a:pt x="213901" y="575316"/>
                  </a:cubicBezTo>
                  <a:cubicBezTo>
                    <a:pt x="177239" y="575316"/>
                    <a:pt x="147518" y="545595"/>
                    <a:pt x="147518" y="508933"/>
                  </a:cubicBezTo>
                  <a:cubicBezTo>
                    <a:pt x="147518" y="472271"/>
                    <a:pt x="177239" y="442550"/>
                    <a:pt x="213901" y="442550"/>
                  </a:cubicBezTo>
                  <a:close/>
                  <a:moveTo>
                    <a:pt x="1099001" y="295034"/>
                  </a:moveTo>
                  <a:cubicBezTo>
                    <a:pt x="1135663" y="295034"/>
                    <a:pt x="1165384" y="324755"/>
                    <a:pt x="1165384" y="361417"/>
                  </a:cubicBezTo>
                  <a:cubicBezTo>
                    <a:pt x="1165384" y="398079"/>
                    <a:pt x="1135663" y="427800"/>
                    <a:pt x="1099001" y="427800"/>
                  </a:cubicBezTo>
                  <a:cubicBezTo>
                    <a:pt x="1062339" y="427800"/>
                    <a:pt x="1032618" y="398079"/>
                    <a:pt x="1032618" y="361417"/>
                  </a:cubicBezTo>
                  <a:cubicBezTo>
                    <a:pt x="1032618" y="324755"/>
                    <a:pt x="1062339" y="295034"/>
                    <a:pt x="1099001" y="295034"/>
                  </a:cubicBezTo>
                  <a:close/>
                  <a:moveTo>
                    <a:pt x="951483" y="295034"/>
                  </a:moveTo>
                  <a:cubicBezTo>
                    <a:pt x="988145" y="295034"/>
                    <a:pt x="1017866" y="324755"/>
                    <a:pt x="1017866" y="361417"/>
                  </a:cubicBezTo>
                  <a:cubicBezTo>
                    <a:pt x="1017866" y="398079"/>
                    <a:pt x="988145" y="427800"/>
                    <a:pt x="951483" y="427800"/>
                  </a:cubicBezTo>
                  <a:cubicBezTo>
                    <a:pt x="914821" y="427800"/>
                    <a:pt x="885100" y="398079"/>
                    <a:pt x="885100" y="361417"/>
                  </a:cubicBezTo>
                  <a:cubicBezTo>
                    <a:pt x="885100" y="324755"/>
                    <a:pt x="914821" y="295034"/>
                    <a:pt x="951483" y="295034"/>
                  </a:cubicBezTo>
                  <a:close/>
                  <a:moveTo>
                    <a:pt x="803966" y="295034"/>
                  </a:moveTo>
                  <a:cubicBezTo>
                    <a:pt x="840628" y="295034"/>
                    <a:pt x="870349" y="324755"/>
                    <a:pt x="870349" y="361417"/>
                  </a:cubicBezTo>
                  <a:cubicBezTo>
                    <a:pt x="870349" y="398079"/>
                    <a:pt x="840628" y="427800"/>
                    <a:pt x="803966" y="427800"/>
                  </a:cubicBezTo>
                  <a:cubicBezTo>
                    <a:pt x="767304" y="427800"/>
                    <a:pt x="737583" y="398079"/>
                    <a:pt x="737583" y="361417"/>
                  </a:cubicBezTo>
                  <a:cubicBezTo>
                    <a:pt x="737583" y="324755"/>
                    <a:pt x="767304" y="295034"/>
                    <a:pt x="803966" y="295034"/>
                  </a:cubicBezTo>
                  <a:close/>
                  <a:moveTo>
                    <a:pt x="656450" y="295034"/>
                  </a:moveTo>
                  <a:cubicBezTo>
                    <a:pt x="693112" y="295034"/>
                    <a:pt x="722833" y="324755"/>
                    <a:pt x="722833" y="361417"/>
                  </a:cubicBezTo>
                  <a:cubicBezTo>
                    <a:pt x="722833" y="398079"/>
                    <a:pt x="693112" y="427800"/>
                    <a:pt x="656450" y="427800"/>
                  </a:cubicBezTo>
                  <a:cubicBezTo>
                    <a:pt x="619788" y="427800"/>
                    <a:pt x="590067" y="398079"/>
                    <a:pt x="590067" y="361417"/>
                  </a:cubicBezTo>
                  <a:cubicBezTo>
                    <a:pt x="590067" y="324755"/>
                    <a:pt x="619788" y="295034"/>
                    <a:pt x="656450" y="295034"/>
                  </a:cubicBezTo>
                  <a:close/>
                  <a:moveTo>
                    <a:pt x="508933" y="295034"/>
                  </a:moveTo>
                  <a:cubicBezTo>
                    <a:pt x="545595" y="295034"/>
                    <a:pt x="575316" y="324755"/>
                    <a:pt x="575316" y="361417"/>
                  </a:cubicBezTo>
                  <a:cubicBezTo>
                    <a:pt x="575316" y="398079"/>
                    <a:pt x="545595" y="427800"/>
                    <a:pt x="508933" y="427800"/>
                  </a:cubicBezTo>
                  <a:cubicBezTo>
                    <a:pt x="472271" y="427800"/>
                    <a:pt x="442550" y="398079"/>
                    <a:pt x="442550" y="361417"/>
                  </a:cubicBezTo>
                  <a:cubicBezTo>
                    <a:pt x="442550" y="324755"/>
                    <a:pt x="472271" y="295034"/>
                    <a:pt x="508933" y="295034"/>
                  </a:cubicBezTo>
                  <a:close/>
                  <a:moveTo>
                    <a:pt x="361416" y="295034"/>
                  </a:moveTo>
                  <a:cubicBezTo>
                    <a:pt x="398078" y="295034"/>
                    <a:pt x="427799" y="324755"/>
                    <a:pt x="427799" y="361417"/>
                  </a:cubicBezTo>
                  <a:cubicBezTo>
                    <a:pt x="427799" y="398079"/>
                    <a:pt x="398078" y="427800"/>
                    <a:pt x="361416" y="427800"/>
                  </a:cubicBezTo>
                  <a:cubicBezTo>
                    <a:pt x="324754" y="427800"/>
                    <a:pt x="295033" y="398079"/>
                    <a:pt x="295033" y="361417"/>
                  </a:cubicBezTo>
                  <a:cubicBezTo>
                    <a:pt x="295033" y="324755"/>
                    <a:pt x="324754" y="295034"/>
                    <a:pt x="361416" y="295034"/>
                  </a:cubicBezTo>
                  <a:close/>
                  <a:moveTo>
                    <a:pt x="213900" y="295034"/>
                  </a:moveTo>
                  <a:cubicBezTo>
                    <a:pt x="250562" y="295034"/>
                    <a:pt x="280283" y="324755"/>
                    <a:pt x="280283" y="361417"/>
                  </a:cubicBezTo>
                  <a:cubicBezTo>
                    <a:pt x="280283" y="398079"/>
                    <a:pt x="250562" y="427800"/>
                    <a:pt x="213900" y="427800"/>
                  </a:cubicBezTo>
                  <a:cubicBezTo>
                    <a:pt x="177238" y="427800"/>
                    <a:pt x="147517" y="398079"/>
                    <a:pt x="147517" y="361417"/>
                  </a:cubicBezTo>
                  <a:cubicBezTo>
                    <a:pt x="147517" y="324755"/>
                    <a:pt x="177238" y="295034"/>
                    <a:pt x="213900" y="295034"/>
                  </a:cubicBezTo>
                  <a:close/>
                  <a:moveTo>
                    <a:pt x="66383" y="295034"/>
                  </a:moveTo>
                  <a:cubicBezTo>
                    <a:pt x="103045" y="295034"/>
                    <a:pt x="132766" y="324755"/>
                    <a:pt x="132766" y="361417"/>
                  </a:cubicBezTo>
                  <a:cubicBezTo>
                    <a:pt x="132766" y="398079"/>
                    <a:pt x="103045" y="427800"/>
                    <a:pt x="66383" y="427800"/>
                  </a:cubicBezTo>
                  <a:cubicBezTo>
                    <a:pt x="29721" y="427800"/>
                    <a:pt x="0" y="398079"/>
                    <a:pt x="0" y="361417"/>
                  </a:cubicBezTo>
                  <a:cubicBezTo>
                    <a:pt x="0" y="324755"/>
                    <a:pt x="29721" y="295034"/>
                    <a:pt x="66383" y="295034"/>
                  </a:cubicBezTo>
                  <a:close/>
                  <a:moveTo>
                    <a:pt x="951483" y="147517"/>
                  </a:moveTo>
                  <a:cubicBezTo>
                    <a:pt x="988145" y="147517"/>
                    <a:pt x="1017866" y="177238"/>
                    <a:pt x="1017866" y="213900"/>
                  </a:cubicBezTo>
                  <a:cubicBezTo>
                    <a:pt x="1017866" y="250562"/>
                    <a:pt x="988145" y="280283"/>
                    <a:pt x="951483" y="280283"/>
                  </a:cubicBezTo>
                  <a:cubicBezTo>
                    <a:pt x="914821" y="280283"/>
                    <a:pt x="885100" y="250562"/>
                    <a:pt x="885100" y="213900"/>
                  </a:cubicBezTo>
                  <a:cubicBezTo>
                    <a:pt x="885100" y="177238"/>
                    <a:pt x="914821" y="147517"/>
                    <a:pt x="951483" y="147517"/>
                  </a:cubicBezTo>
                  <a:close/>
                  <a:moveTo>
                    <a:pt x="656450" y="147517"/>
                  </a:moveTo>
                  <a:cubicBezTo>
                    <a:pt x="693112" y="147517"/>
                    <a:pt x="722833" y="177238"/>
                    <a:pt x="722833" y="213900"/>
                  </a:cubicBezTo>
                  <a:cubicBezTo>
                    <a:pt x="722833" y="250562"/>
                    <a:pt x="693112" y="280283"/>
                    <a:pt x="656450" y="280283"/>
                  </a:cubicBezTo>
                  <a:cubicBezTo>
                    <a:pt x="619788" y="280283"/>
                    <a:pt x="590067" y="250562"/>
                    <a:pt x="590067" y="213900"/>
                  </a:cubicBezTo>
                  <a:cubicBezTo>
                    <a:pt x="590067" y="177238"/>
                    <a:pt x="619788" y="147517"/>
                    <a:pt x="656450" y="147517"/>
                  </a:cubicBezTo>
                  <a:close/>
                  <a:moveTo>
                    <a:pt x="508933" y="147517"/>
                  </a:moveTo>
                  <a:cubicBezTo>
                    <a:pt x="545595" y="147517"/>
                    <a:pt x="575316" y="177238"/>
                    <a:pt x="575316" y="213900"/>
                  </a:cubicBezTo>
                  <a:cubicBezTo>
                    <a:pt x="575316" y="250562"/>
                    <a:pt x="545595" y="280283"/>
                    <a:pt x="508933" y="280283"/>
                  </a:cubicBezTo>
                  <a:cubicBezTo>
                    <a:pt x="472271" y="280283"/>
                    <a:pt x="442550" y="250562"/>
                    <a:pt x="442550" y="213900"/>
                  </a:cubicBezTo>
                  <a:cubicBezTo>
                    <a:pt x="442550" y="177238"/>
                    <a:pt x="472271" y="147517"/>
                    <a:pt x="508933" y="147517"/>
                  </a:cubicBezTo>
                  <a:close/>
                  <a:moveTo>
                    <a:pt x="361416" y="147517"/>
                  </a:moveTo>
                  <a:cubicBezTo>
                    <a:pt x="398078" y="147517"/>
                    <a:pt x="427799" y="177238"/>
                    <a:pt x="427799" y="213900"/>
                  </a:cubicBezTo>
                  <a:cubicBezTo>
                    <a:pt x="427799" y="250562"/>
                    <a:pt x="398078" y="280283"/>
                    <a:pt x="361416" y="280283"/>
                  </a:cubicBezTo>
                  <a:cubicBezTo>
                    <a:pt x="324754" y="280283"/>
                    <a:pt x="295033" y="250562"/>
                    <a:pt x="295033" y="213900"/>
                  </a:cubicBezTo>
                  <a:cubicBezTo>
                    <a:pt x="295033" y="177238"/>
                    <a:pt x="324754" y="147517"/>
                    <a:pt x="361416" y="147517"/>
                  </a:cubicBezTo>
                  <a:close/>
                  <a:moveTo>
                    <a:pt x="213900" y="147517"/>
                  </a:moveTo>
                  <a:cubicBezTo>
                    <a:pt x="250562" y="147517"/>
                    <a:pt x="280283" y="177238"/>
                    <a:pt x="280283" y="213900"/>
                  </a:cubicBezTo>
                  <a:cubicBezTo>
                    <a:pt x="280283" y="250562"/>
                    <a:pt x="250562" y="280283"/>
                    <a:pt x="213900" y="280283"/>
                  </a:cubicBezTo>
                  <a:cubicBezTo>
                    <a:pt x="177238" y="280283"/>
                    <a:pt x="147517" y="250562"/>
                    <a:pt x="147517" y="213900"/>
                  </a:cubicBezTo>
                  <a:cubicBezTo>
                    <a:pt x="147517" y="177238"/>
                    <a:pt x="177238" y="147517"/>
                    <a:pt x="213900" y="147517"/>
                  </a:cubicBezTo>
                  <a:close/>
                  <a:moveTo>
                    <a:pt x="66383" y="147517"/>
                  </a:moveTo>
                  <a:cubicBezTo>
                    <a:pt x="103045" y="147517"/>
                    <a:pt x="132766" y="177238"/>
                    <a:pt x="132766" y="213900"/>
                  </a:cubicBezTo>
                  <a:cubicBezTo>
                    <a:pt x="132766" y="250562"/>
                    <a:pt x="103045" y="280283"/>
                    <a:pt x="66383" y="280283"/>
                  </a:cubicBezTo>
                  <a:cubicBezTo>
                    <a:pt x="29721" y="280283"/>
                    <a:pt x="0" y="250562"/>
                    <a:pt x="0" y="213900"/>
                  </a:cubicBezTo>
                  <a:cubicBezTo>
                    <a:pt x="0" y="177238"/>
                    <a:pt x="29721" y="147517"/>
                    <a:pt x="66383" y="147517"/>
                  </a:cubicBezTo>
                  <a:close/>
                  <a:moveTo>
                    <a:pt x="508933" y="0"/>
                  </a:moveTo>
                  <a:cubicBezTo>
                    <a:pt x="545595" y="0"/>
                    <a:pt x="575316" y="29721"/>
                    <a:pt x="575316" y="66383"/>
                  </a:cubicBezTo>
                  <a:cubicBezTo>
                    <a:pt x="575316" y="103045"/>
                    <a:pt x="545595" y="132766"/>
                    <a:pt x="508933" y="132766"/>
                  </a:cubicBezTo>
                  <a:cubicBezTo>
                    <a:pt x="472271" y="132766"/>
                    <a:pt x="442550" y="103045"/>
                    <a:pt x="442550" y="66383"/>
                  </a:cubicBezTo>
                  <a:cubicBezTo>
                    <a:pt x="442550" y="29721"/>
                    <a:pt x="472271" y="0"/>
                    <a:pt x="508933" y="0"/>
                  </a:cubicBezTo>
                  <a:close/>
                  <a:moveTo>
                    <a:pt x="361416" y="0"/>
                  </a:moveTo>
                  <a:cubicBezTo>
                    <a:pt x="398078" y="0"/>
                    <a:pt x="427799" y="29721"/>
                    <a:pt x="427799" y="66383"/>
                  </a:cubicBezTo>
                  <a:cubicBezTo>
                    <a:pt x="427799" y="103045"/>
                    <a:pt x="398078" y="132766"/>
                    <a:pt x="361416" y="132766"/>
                  </a:cubicBezTo>
                  <a:cubicBezTo>
                    <a:pt x="324754" y="132766"/>
                    <a:pt x="295033" y="103045"/>
                    <a:pt x="295033" y="66383"/>
                  </a:cubicBezTo>
                  <a:cubicBezTo>
                    <a:pt x="295033" y="29721"/>
                    <a:pt x="324754" y="0"/>
                    <a:pt x="361416" y="0"/>
                  </a:cubicBezTo>
                  <a:close/>
                  <a:moveTo>
                    <a:pt x="213900" y="0"/>
                  </a:moveTo>
                  <a:cubicBezTo>
                    <a:pt x="250562" y="0"/>
                    <a:pt x="280283" y="29721"/>
                    <a:pt x="280283" y="66383"/>
                  </a:cubicBezTo>
                  <a:cubicBezTo>
                    <a:pt x="280283" y="103045"/>
                    <a:pt x="250562" y="132766"/>
                    <a:pt x="213900" y="132766"/>
                  </a:cubicBezTo>
                  <a:cubicBezTo>
                    <a:pt x="177238" y="132766"/>
                    <a:pt x="147517" y="103045"/>
                    <a:pt x="147517" y="66383"/>
                  </a:cubicBezTo>
                  <a:cubicBezTo>
                    <a:pt x="147517" y="29721"/>
                    <a:pt x="177238" y="0"/>
                    <a:pt x="213900" y="0"/>
                  </a:cubicBezTo>
                  <a:close/>
                  <a:moveTo>
                    <a:pt x="66383" y="0"/>
                  </a:moveTo>
                  <a:cubicBezTo>
                    <a:pt x="103045" y="0"/>
                    <a:pt x="132766" y="29721"/>
                    <a:pt x="132766" y="66383"/>
                  </a:cubicBezTo>
                  <a:cubicBezTo>
                    <a:pt x="132766" y="103045"/>
                    <a:pt x="103045" y="132766"/>
                    <a:pt x="66383" y="132766"/>
                  </a:cubicBezTo>
                  <a:cubicBezTo>
                    <a:pt x="29721" y="132766"/>
                    <a:pt x="0" y="103045"/>
                    <a:pt x="0" y="66383"/>
                  </a:cubicBezTo>
                  <a:cubicBezTo>
                    <a:pt x="0" y="29721"/>
                    <a:pt x="29721" y="0"/>
                    <a:pt x="66383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nl-NL" sz="1200">
                <a:latin typeface="Assistant" panose="00000500000000000000" pitchFamily="2" charset="-79"/>
              </a:endParaRPr>
            </a:p>
          </p:txBody>
        </p:sp>
        <p:sp>
          <p:nvSpPr>
            <p:cNvPr id="52" name="Vrije vorm: vorm 51">
              <a:extLst>
                <a:ext uri="{FF2B5EF4-FFF2-40B4-BE49-F238E27FC236}">
                  <a16:creationId xmlns:a16="http://schemas.microsoft.com/office/drawing/2014/main" id="{D723C058-85E3-4C2C-9B29-523B9FEFB134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5125069" y="7492252"/>
              <a:ext cx="1024783" cy="1165383"/>
            </a:xfrm>
            <a:custGeom>
              <a:avLst/>
              <a:gdLst>
                <a:gd name="connsiteX0" fmla="*/ 806272 w 1024783"/>
                <a:gd name="connsiteY0" fmla="*/ 1032617 h 1165383"/>
                <a:gd name="connsiteX1" fmla="*/ 872655 w 1024783"/>
                <a:gd name="connsiteY1" fmla="*/ 1099000 h 1165383"/>
                <a:gd name="connsiteX2" fmla="*/ 806272 w 1024783"/>
                <a:gd name="connsiteY2" fmla="*/ 1165383 h 1165383"/>
                <a:gd name="connsiteX3" fmla="*/ 739889 w 1024783"/>
                <a:gd name="connsiteY3" fmla="*/ 1099000 h 1165383"/>
                <a:gd name="connsiteX4" fmla="*/ 806272 w 1024783"/>
                <a:gd name="connsiteY4" fmla="*/ 1032617 h 1165383"/>
                <a:gd name="connsiteX5" fmla="*/ 658754 w 1024783"/>
                <a:gd name="connsiteY5" fmla="*/ 1032617 h 1165383"/>
                <a:gd name="connsiteX6" fmla="*/ 725137 w 1024783"/>
                <a:gd name="connsiteY6" fmla="*/ 1099000 h 1165383"/>
                <a:gd name="connsiteX7" fmla="*/ 658754 w 1024783"/>
                <a:gd name="connsiteY7" fmla="*/ 1165383 h 1165383"/>
                <a:gd name="connsiteX8" fmla="*/ 592371 w 1024783"/>
                <a:gd name="connsiteY8" fmla="*/ 1099000 h 1165383"/>
                <a:gd name="connsiteX9" fmla="*/ 658754 w 1024783"/>
                <a:gd name="connsiteY9" fmla="*/ 1032617 h 1165383"/>
                <a:gd name="connsiteX10" fmla="*/ 511237 w 1024783"/>
                <a:gd name="connsiteY10" fmla="*/ 1032617 h 1165383"/>
                <a:gd name="connsiteX11" fmla="*/ 577620 w 1024783"/>
                <a:gd name="connsiteY11" fmla="*/ 1099000 h 1165383"/>
                <a:gd name="connsiteX12" fmla="*/ 511237 w 1024783"/>
                <a:gd name="connsiteY12" fmla="*/ 1165383 h 1165383"/>
                <a:gd name="connsiteX13" fmla="*/ 444854 w 1024783"/>
                <a:gd name="connsiteY13" fmla="*/ 1099000 h 1165383"/>
                <a:gd name="connsiteX14" fmla="*/ 511237 w 1024783"/>
                <a:gd name="connsiteY14" fmla="*/ 1032617 h 1165383"/>
                <a:gd name="connsiteX15" fmla="*/ 958400 w 1024783"/>
                <a:gd name="connsiteY15" fmla="*/ 887406 h 1165383"/>
                <a:gd name="connsiteX16" fmla="*/ 1024783 w 1024783"/>
                <a:gd name="connsiteY16" fmla="*/ 953789 h 1165383"/>
                <a:gd name="connsiteX17" fmla="*/ 958400 w 1024783"/>
                <a:gd name="connsiteY17" fmla="*/ 1020172 h 1165383"/>
                <a:gd name="connsiteX18" fmla="*/ 892017 w 1024783"/>
                <a:gd name="connsiteY18" fmla="*/ 953789 h 1165383"/>
                <a:gd name="connsiteX19" fmla="*/ 958400 w 1024783"/>
                <a:gd name="connsiteY19" fmla="*/ 887406 h 1165383"/>
                <a:gd name="connsiteX20" fmla="*/ 806272 w 1024783"/>
                <a:gd name="connsiteY20" fmla="*/ 885100 h 1165383"/>
                <a:gd name="connsiteX21" fmla="*/ 872655 w 1024783"/>
                <a:gd name="connsiteY21" fmla="*/ 951483 h 1165383"/>
                <a:gd name="connsiteX22" fmla="*/ 806272 w 1024783"/>
                <a:gd name="connsiteY22" fmla="*/ 1017866 h 1165383"/>
                <a:gd name="connsiteX23" fmla="*/ 739889 w 1024783"/>
                <a:gd name="connsiteY23" fmla="*/ 951483 h 1165383"/>
                <a:gd name="connsiteX24" fmla="*/ 806272 w 1024783"/>
                <a:gd name="connsiteY24" fmla="*/ 885100 h 1165383"/>
                <a:gd name="connsiteX25" fmla="*/ 658754 w 1024783"/>
                <a:gd name="connsiteY25" fmla="*/ 885100 h 1165383"/>
                <a:gd name="connsiteX26" fmla="*/ 725137 w 1024783"/>
                <a:gd name="connsiteY26" fmla="*/ 951483 h 1165383"/>
                <a:gd name="connsiteX27" fmla="*/ 658754 w 1024783"/>
                <a:gd name="connsiteY27" fmla="*/ 1017866 h 1165383"/>
                <a:gd name="connsiteX28" fmla="*/ 592371 w 1024783"/>
                <a:gd name="connsiteY28" fmla="*/ 951483 h 1165383"/>
                <a:gd name="connsiteX29" fmla="*/ 658754 w 1024783"/>
                <a:gd name="connsiteY29" fmla="*/ 885100 h 1165383"/>
                <a:gd name="connsiteX30" fmla="*/ 511237 w 1024783"/>
                <a:gd name="connsiteY30" fmla="*/ 885100 h 1165383"/>
                <a:gd name="connsiteX31" fmla="*/ 577620 w 1024783"/>
                <a:gd name="connsiteY31" fmla="*/ 951483 h 1165383"/>
                <a:gd name="connsiteX32" fmla="*/ 511237 w 1024783"/>
                <a:gd name="connsiteY32" fmla="*/ 1017866 h 1165383"/>
                <a:gd name="connsiteX33" fmla="*/ 444854 w 1024783"/>
                <a:gd name="connsiteY33" fmla="*/ 951483 h 1165383"/>
                <a:gd name="connsiteX34" fmla="*/ 511237 w 1024783"/>
                <a:gd name="connsiteY34" fmla="*/ 885100 h 1165383"/>
                <a:gd name="connsiteX35" fmla="*/ 363721 w 1024783"/>
                <a:gd name="connsiteY35" fmla="*/ 885100 h 1165383"/>
                <a:gd name="connsiteX36" fmla="*/ 430104 w 1024783"/>
                <a:gd name="connsiteY36" fmla="*/ 951483 h 1165383"/>
                <a:gd name="connsiteX37" fmla="*/ 363721 w 1024783"/>
                <a:gd name="connsiteY37" fmla="*/ 1017866 h 1165383"/>
                <a:gd name="connsiteX38" fmla="*/ 297338 w 1024783"/>
                <a:gd name="connsiteY38" fmla="*/ 951483 h 1165383"/>
                <a:gd name="connsiteX39" fmla="*/ 363721 w 1024783"/>
                <a:gd name="connsiteY39" fmla="*/ 885100 h 1165383"/>
                <a:gd name="connsiteX40" fmla="*/ 956093 w 1024783"/>
                <a:gd name="connsiteY40" fmla="*/ 737584 h 1165383"/>
                <a:gd name="connsiteX41" fmla="*/ 1022476 w 1024783"/>
                <a:gd name="connsiteY41" fmla="*/ 803967 h 1165383"/>
                <a:gd name="connsiteX42" fmla="*/ 956093 w 1024783"/>
                <a:gd name="connsiteY42" fmla="*/ 870350 h 1165383"/>
                <a:gd name="connsiteX43" fmla="*/ 889710 w 1024783"/>
                <a:gd name="connsiteY43" fmla="*/ 803967 h 1165383"/>
                <a:gd name="connsiteX44" fmla="*/ 956093 w 1024783"/>
                <a:gd name="connsiteY44" fmla="*/ 737584 h 1165383"/>
                <a:gd name="connsiteX45" fmla="*/ 806272 w 1024783"/>
                <a:gd name="connsiteY45" fmla="*/ 737584 h 1165383"/>
                <a:gd name="connsiteX46" fmla="*/ 872655 w 1024783"/>
                <a:gd name="connsiteY46" fmla="*/ 803967 h 1165383"/>
                <a:gd name="connsiteX47" fmla="*/ 806272 w 1024783"/>
                <a:gd name="connsiteY47" fmla="*/ 870350 h 1165383"/>
                <a:gd name="connsiteX48" fmla="*/ 739889 w 1024783"/>
                <a:gd name="connsiteY48" fmla="*/ 803967 h 1165383"/>
                <a:gd name="connsiteX49" fmla="*/ 806272 w 1024783"/>
                <a:gd name="connsiteY49" fmla="*/ 737584 h 1165383"/>
                <a:gd name="connsiteX50" fmla="*/ 658754 w 1024783"/>
                <a:gd name="connsiteY50" fmla="*/ 737584 h 1165383"/>
                <a:gd name="connsiteX51" fmla="*/ 725137 w 1024783"/>
                <a:gd name="connsiteY51" fmla="*/ 803967 h 1165383"/>
                <a:gd name="connsiteX52" fmla="*/ 658754 w 1024783"/>
                <a:gd name="connsiteY52" fmla="*/ 870350 h 1165383"/>
                <a:gd name="connsiteX53" fmla="*/ 592371 w 1024783"/>
                <a:gd name="connsiteY53" fmla="*/ 803967 h 1165383"/>
                <a:gd name="connsiteX54" fmla="*/ 658754 w 1024783"/>
                <a:gd name="connsiteY54" fmla="*/ 737584 h 1165383"/>
                <a:gd name="connsiteX55" fmla="*/ 511237 w 1024783"/>
                <a:gd name="connsiteY55" fmla="*/ 737584 h 1165383"/>
                <a:gd name="connsiteX56" fmla="*/ 577620 w 1024783"/>
                <a:gd name="connsiteY56" fmla="*/ 803967 h 1165383"/>
                <a:gd name="connsiteX57" fmla="*/ 511237 w 1024783"/>
                <a:gd name="connsiteY57" fmla="*/ 870350 h 1165383"/>
                <a:gd name="connsiteX58" fmla="*/ 444854 w 1024783"/>
                <a:gd name="connsiteY58" fmla="*/ 803967 h 1165383"/>
                <a:gd name="connsiteX59" fmla="*/ 511237 w 1024783"/>
                <a:gd name="connsiteY59" fmla="*/ 737584 h 1165383"/>
                <a:gd name="connsiteX60" fmla="*/ 363721 w 1024783"/>
                <a:gd name="connsiteY60" fmla="*/ 737584 h 1165383"/>
                <a:gd name="connsiteX61" fmla="*/ 430104 w 1024783"/>
                <a:gd name="connsiteY61" fmla="*/ 803967 h 1165383"/>
                <a:gd name="connsiteX62" fmla="*/ 363721 w 1024783"/>
                <a:gd name="connsiteY62" fmla="*/ 870350 h 1165383"/>
                <a:gd name="connsiteX63" fmla="*/ 297338 w 1024783"/>
                <a:gd name="connsiteY63" fmla="*/ 803967 h 1165383"/>
                <a:gd name="connsiteX64" fmla="*/ 363721 w 1024783"/>
                <a:gd name="connsiteY64" fmla="*/ 737584 h 1165383"/>
                <a:gd name="connsiteX65" fmla="*/ 216204 w 1024783"/>
                <a:gd name="connsiteY65" fmla="*/ 737584 h 1165383"/>
                <a:gd name="connsiteX66" fmla="*/ 282587 w 1024783"/>
                <a:gd name="connsiteY66" fmla="*/ 803967 h 1165383"/>
                <a:gd name="connsiteX67" fmla="*/ 216204 w 1024783"/>
                <a:gd name="connsiteY67" fmla="*/ 870350 h 1165383"/>
                <a:gd name="connsiteX68" fmla="*/ 149821 w 1024783"/>
                <a:gd name="connsiteY68" fmla="*/ 803967 h 1165383"/>
                <a:gd name="connsiteX69" fmla="*/ 216204 w 1024783"/>
                <a:gd name="connsiteY69" fmla="*/ 737584 h 1165383"/>
                <a:gd name="connsiteX70" fmla="*/ 806272 w 1024783"/>
                <a:gd name="connsiteY70" fmla="*/ 590067 h 1165383"/>
                <a:gd name="connsiteX71" fmla="*/ 872655 w 1024783"/>
                <a:gd name="connsiteY71" fmla="*/ 656450 h 1165383"/>
                <a:gd name="connsiteX72" fmla="*/ 806272 w 1024783"/>
                <a:gd name="connsiteY72" fmla="*/ 722833 h 1165383"/>
                <a:gd name="connsiteX73" fmla="*/ 739889 w 1024783"/>
                <a:gd name="connsiteY73" fmla="*/ 656450 h 1165383"/>
                <a:gd name="connsiteX74" fmla="*/ 806272 w 1024783"/>
                <a:gd name="connsiteY74" fmla="*/ 590067 h 1165383"/>
                <a:gd name="connsiteX75" fmla="*/ 658754 w 1024783"/>
                <a:gd name="connsiteY75" fmla="*/ 590067 h 1165383"/>
                <a:gd name="connsiteX76" fmla="*/ 725137 w 1024783"/>
                <a:gd name="connsiteY76" fmla="*/ 656450 h 1165383"/>
                <a:gd name="connsiteX77" fmla="*/ 658754 w 1024783"/>
                <a:gd name="connsiteY77" fmla="*/ 722833 h 1165383"/>
                <a:gd name="connsiteX78" fmla="*/ 592371 w 1024783"/>
                <a:gd name="connsiteY78" fmla="*/ 656450 h 1165383"/>
                <a:gd name="connsiteX79" fmla="*/ 658754 w 1024783"/>
                <a:gd name="connsiteY79" fmla="*/ 590067 h 1165383"/>
                <a:gd name="connsiteX80" fmla="*/ 511237 w 1024783"/>
                <a:gd name="connsiteY80" fmla="*/ 590067 h 1165383"/>
                <a:gd name="connsiteX81" fmla="*/ 577620 w 1024783"/>
                <a:gd name="connsiteY81" fmla="*/ 656450 h 1165383"/>
                <a:gd name="connsiteX82" fmla="*/ 511237 w 1024783"/>
                <a:gd name="connsiteY82" fmla="*/ 722833 h 1165383"/>
                <a:gd name="connsiteX83" fmla="*/ 444854 w 1024783"/>
                <a:gd name="connsiteY83" fmla="*/ 656450 h 1165383"/>
                <a:gd name="connsiteX84" fmla="*/ 511237 w 1024783"/>
                <a:gd name="connsiteY84" fmla="*/ 590067 h 1165383"/>
                <a:gd name="connsiteX85" fmla="*/ 363721 w 1024783"/>
                <a:gd name="connsiteY85" fmla="*/ 590067 h 1165383"/>
                <a:gd name="connsiteX86" fmla="*/ 430104 w 1024783"/>
                <a:gd name="connsiteY86" fmla="*/ 656450 h 1165383"/>
                <a:gd name="connsiteX87" fmla="*/ 363721 w 1024783"/>
                <a:gd name="connsiteY87" fmla="*/ 722833 h 1165383"/>
                <a:gd name="connsiteX88" fmla="*/ 297338 w 1024783"/>
                <a:gd name="connsiteY88" fmla="*/ 656450 h 1165383"/>
                <a:gd name="connsiteX89" fmla="*/ 363721 w 1024783"/>
                <a:gd name="connsiteY89" fmla="*/ 590067 h 1165383"/>
                <a:gd name="connsiteX90" fmla="*/ 216204 w 1024783"/>
                <a:gd name="connsiteY90" fmla="*/ 590067 h 1165383"/>
                <a:gd name="connsiteX91" fmla="*/ 282587 w 1024783"/>
                <a:gd name="connsiteY91" fmla="*/ 656450 h 1165383"/>
                <a:gd name="connsiteX92" fmla="*/ 216204 w 1024783"/>
                <a:gd name="connsiteY92" fmla="*/ 722833 h 1165383"/>
                <a:gd name="connsiteX93" fmla="*/ 149821 w 1024783"/>
                <a:gd name="connsiteY93" fmla="*/ 656450 h 1165383"/>
                <a:gd name="connsiteX94" fmla="*/ 216204 w 1024783"/>
                <a:gd name="connsiteY94" fmla="*/ 590067 h 1165383"/>
                <a:gd name="connsiteX95" fmla="*/ 66383 w 1024783"/>
                <a:gd name="connsiteY95" fmla="*/ 590067 h 1165383"/>
                <a:gd name="connsiteX96" fmla="*/ 132766 w 1024783"/>
                <a:gd name="connsiteY96" fmla="*/ 656450 h 1165383"/>
                <a:gd name="connsiteX97" fmla="*/ 66383 w 1024783"/>
                <a:gd name="connsiteY97" fmla="*/ 722833 h 1165383"/>
                <a:gd name="connsiteX98" fmla="*/ 0 w 1024783"/>
                <a:gd name="connsiteY98" fmla="*/ 656450 h 1165383"/>
                <a:gd name="connsiteX99" fmla="*/ 66383 w 1024783"/>
                <a:gd name="connsiteY99" fmla="*/ 590067 h 1165383"/>
                <a:gd name="connsiteX100" fmla="*/ 806272 w 1024783"/>
                <a:gd name="connsiteY100" fmla="*/ 442550 h 1165383"/>
                <a:gd name="connsiteX101" fmla="*/ 872655 w 1024783"/>
                <a:gd name="connsiteY101" fmla="*/ 508933 h 1165383"/>
                <a:gd name="connsiteX102" fmla="*/ 806272 w 1024783"/>
                <a:gd name="connsiteY102" fmla="*/ 575316 h 1165383"/>
                <a:gd name="connsiteX103" fmla="*/ 739889 w 1024783"/>
                <a:gd name="connsiteY103" fmla="*/ 508933 h 1165383"/>
                <a:gd name="connsiteX104" fmla="*/ 806272 w 1024783"/>
                <a:gd name="connsiteY104" fmla="*/ 442550 h 1165383"/>
                <a:gd name="connsiteX105" fmla="*/ 658754 w 1024783"/>
                <a:gd name="connsiteY105" fmla="*/ 442550 h 1165383"/>
                <a:gd name="connsiteX106" fmla="*/ 725137 w 1024783"/>
                <a:gd name="connsiteY106" fmla="*/ 508933 h 1165383"/>
                <a:gd name="connsiteX107" fmla="*/ 658754 w 1024783"/>
                <a:gd name="connsiteY107" fmla="*/ 575316 h 1165383"/>
                <a:gd name="connsiteX108" fmla="*/ 592371 w 1024783"/>
                <a:gd name="connsiteY108" fmla="*/ 508933 h 1165383"/>
                <a:gd name="connsiteX109" fmla="*/ 658754 w 1024783"/>
                <a:gd name="connsiteY109" fmla="*/ 442550 h 1165383"/>
                <a:gd name="connsiteX110" fmla="*/ 511237 w 1024783"/>
                <a:gd name="connsiteY110" fmla="*/ 442550 h 1165383"/>
                <a:gd name="connsiteX111" fmla="*/ 577620 w 1024783"/>
                <a:gd name="connsiteY111" fmla="*/ 508933 h 1165383"/>
                <a:gd name="connsiteX112" fmla="*/ 511237 w 1024783"/>
                <a:gd name="connsiteY112" fmla="*/ 575316 h 1165383"/>
                <a:gd name="connsiteX113" fmla="*/ 444854 w 1024783"/>
                <a:gd name="connsiteY113" fmla="*/ 508933 h 1165383"/>
                <a:gd name="connsiteX114" fmla="*/ 511237 w 1024783"/>
                <a:gd name="connsiteY114" fmla="*/ 442550 h 1165383"/>
                <a:gd name="connsiteX115" fmla="*/ 363721 w 1024783"/>
                <a:gd name="connsiteY115" fmla="*/ 442550 h 1165383"/>
                <a:gd name="connsiteX116" fmla="*/ 430104 w 1024783"/>
                <a:gd name="connsiteY116" fmla="*/ 508933 h 1165383"/>
                <a:gd name="connsiteX117" fmla="*/ 363721 w 1024783"/>
                <a:gd name="connsiteY117" fmla="*/ 575316 h 1165383"/>
                <a:gd name="connsiteX118" fmla="*/ 297338 w 1024783"/>
                <a:gd name="connsiteY118" fmla="*/ 508933 h 1165383"/>
                <a:gd name="connsiteX119" fmla="*/ 363721 w 1024783"/>
                <a:gd name="connsiteY119" fmla="*/ 442550 h 1165383"/>
                <a:gd name="connsiteX120" fmla="*/ 216204 w 1024783"/>
                <a:gd name="connsiteY120" fmla="*/ 442550 h 1165383"/>
                <a:gd name="connsiteX121" fmla="*/ 282587 w 1024783"/>
                <a:gd name="connsiteY121" fmla="*/ 508933 h 1165383"/>
                <a:gd name="connsiteX122" fmla="*/ 216204 w 1024783"/>
                <a:gd name="connsiteY122" fmla="*/ 575316 h 1165383"/>
                <a:gd name="connsiteX123" fmla="*/ 149821 w 1024783"/>
                <a:gd name="connsiteY123" fmla="*/ 508933 h 1165383"/>
                <a:gd name="connsiteX124" fmla="*/ 216204 w 1024783"/>
                <a:gd name="connsiteY124" fmla="*/ 442550 h 1165383"/>
                <a:gd name="connsiteX125" fmla="*/ 658754 w 1024783"/>
                <a:gd name="connsiteY125" fmla="*/ 295034 h 1165383"/>
                <a:gd name="connsiteX126" fmla="*/ 725137 w 1024783"/>
                <a:gd name="connsiteY126" fmla="*/ 361417 h 1165383"/>
                <a:gd name="connsiteX127" fmla="*/ 658754 w 1024783"/>
                <a:gd name="connsiteY127" fmla="*/ 427800 h 1165383"/>
                <a:gd name="connsiteX128" fmla="*/ 592371 w 1024783"/>
                <a:gd name="connsiteY128" fmla="*/ 361417 h 1165383"/>
                <a:gd name="connsiteX129" fmla="*/ 658754 w 1024783"/>
                <a:gd name="connsiteY129" fmla="*/ 295034 h 1165383"/>
                <a:gd name="connsiteX130" fmla="*/ 511237 w 1024783"/>
                <a:gd name="connsiteY130" fmla="*/ 295034 h 1165383"/>
                <a:gd name="connsiteX131" fmla="*/ 577620 w 1024783"/>
                <a:gd name="connsiteY131" fmla="*/ 361417 h 1165383"/>
                <a:gd name="connsiteX132" fmla="*/ 511237 w 1024783"/>
                <a:gd name="connsiteY132" fmla="*/ 427800 h 1165383"/>
                <a:gd name="connsiteX133" fmla="*/ 444854 w 1024783"/>
                <a:gd name="connsiteY133" fmla="*/ 361417 h 1165383"/>
                <a:gd name="connsiteX134" fmla="*/ 511237 w 1024783"/>
                <a:gd name="connsiteY134" fmla="*/ 295034 h 1165383"/>
                <a:gd name="connsiteX135" fmla="*/ 363721 w 1024783"/>
                <a:gd name="connsiteY135" fmla="*/ 295034 h 1165383"/>
                <a:gd name="connsiteX136" fmla="*/ 430104 w 1024783"/>
                <a:gd name="connsiteY136" fmla="*/ 361417 h 1165383"/>
                <a:gd name="connsiteX137" fmla="*/ 363721 w 1024783"/>
                <a:gd name="connsiteY137" fmla="*/ 427800 h 1165383"/>
                <a:gd name="connsiteX138" fmla="*/ 297338 w 1024783"/>
                <a:gd name="connsiteY138" fmla="*/ 361417 h 1165383"/>
                <a:gd name="connsiteX139" fmla="*/ 363721 w 1024783"/>
                <a:gd name="connsiteY139" fmla="*/ 295034 h 1165383"/>
                <a:gd name="connsiteX140" fmla="*/ 658754 w 1024783"/>
                <a:gd name="connsiteY140" fmla="*/ 147517 h 1165383"/>
                <a:gd name="connsiteX141" fmla="*/ 725137 w 1024783"/>
                <a:gd name="connsiteY141" fmla="*/ 213900 h 1165383"/>
                <a:gd name="connsiteX142" fmla="*/ 658754 w 1024783"/>
                <a:gd name="connsiteY142" fmla="*/ 280283 h 1165383"/>
                <a:gd name="connsiteX143" fmla="*/ 592371 w 1024783"/>
                <a:gd name="connsiteY143" fmla="*/ 213900 h 1165383"/>
                <a:gd name="connsiteX144" fmla="*/ 658754 w 1024783"/>
                <a:gd name="connsiteY144" fmla="*/ 147517 h 1165383"/>
                <a:gd name="connsiteX145" fmla="*/ 511237 w 1024783"/>
                <a:gd name="connsiteY145" fmla="*/ 147517 h 1165383"/>
                <a:gd name="connsiteX146" fmla="*/ 577620 w 1024783"/>
                <a:gd name="connsiteY146" fmla="*/ 213900 h 1165383"/>
                <a:gd name="connsiteX147" fmla="*/ 511237 w 1024783"/>
                <a:gd name="connsiteY147" fmla="*/ 280283 h 1165383"/>
                <a:gd name="connsiteX148" fmla="*/ 444854 w 1024783"/>
                <a:gd name="connsiteY148" fmla="*/ 213900 h 1165383"/>
                <a:gd name="connsiteX149" fmla="*/ 511237 w 1024783"/>
                <a:gd name="connsiteY149" fmla="*/ 147517 h 1165383"/>
                <a:gd name="connsiteX150" fmla="*/ 363721 w 1024783"/>
                <a:gd name="connsiteY150" fmla="*/ 147517 h 1165383"/>
                <a:gd name="connsiteX151" fmla="*/ 430104 w 1024783"/>
                <a:gd name="connsiteY151" fmla="*/ 213900 h 1165383"/>
                <a:gd name="connsiteX152" fmla="*/ 363721 w 1024783"/>
                <a:gd name="connsiteY152" fmla="*/ 280283 h 1165383"/>
                <a:gd name="connsiteX153" fmla="*/ 297338 w 1024783"/>
                <a:gd name="connsiteY153" fmla="*/ 213900 h 1165383"/>
                <a:gd name="connsiteX154" fmla="*/ 363721 w 1024783"/>
                <a:gd name="connsiteY154" fmla="*/ 147517 h 1165383"/>
                <a:gd name="connsiteX155" fmla="*/ 363721 w 1024783"/>
                <a:gd name="connsiteY155" fmla="*/ 0 h 1165383"/>
                <a:gd name="connsiteX156" fmla="*/ 430104 w 1024783"/>
                <a:gd name="connsiteY156" fmla="*/ 66383 h 1165383"/>
                <a:gd name="connsiteX157" fmla="*/ 363721 w 1024783"/>
                <a:gd name="connsiteY157" fmla="*/ 132766 h 1165383"/>
                <a:gd name="connsiteX158" fmla="*/ 297338 w 1024783"/>
                <a:gd name="connsiteY158" fmla="*/ 66383 h 1165383"/>
                <a:gd name="connsiteX159" fmla="*/ 363721 w 1024783"/>
                <a:gd name="connsiteY159" fmla="*/ 0 h 116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024783" h="1165383">
                  <a:moveTo>
                    <a:pt x="806272" y="1032617"/>
                  </a:moveTo>
                  <a:cubicBezTo>
                    <a:pt x="842934" y="1032617"/>
                    <a:pt x="872655" y="1062338"/>
                    <a:pt x="872655" y="1099000"/>
                  </a:cubicBezTo>
                  <a:cubicBezTo>
                    <a:pt x="872655" y="1135662"/>
                    <a:pt x="842934" y="1165383"/>
                    <a:pt x="806272" y="1165383"/>
                  </a:cubicBezTo>
                  <a:cubicBezTo>
                    <a:pt x="769610" y="1165383"/>
                    <a:pt x="739889" y="1135662"/>
                    <a:pt x="739889" y="1099000"/>
                  </a:cubicBezTo>
                  <a:cubicBezTo>
                    <a:pt x="739889" y="1062338"/>
                    <a:pt x="769610" y="1032617"/>
                    <a:pt x="806272" y="1032617"/>
                  </a:cubicBezTo>
                  <a:close/>
                  <a:moveTo>
                    <a:pt x="658754" y="1032617"/>
                  </a:moveTo>
                  <a:cubicBezTo>
                    <a:pt x="695416" y="1032617"/>
                    <a:pt x="725137" y="1062338"/>
                    <a:pt x="725137" y="1099000"/>
                  </a:cubicBezTo>
                  <a:cubicBezTo>
                    <a:pt x="725137" y="1135662"/>
                    <a:pt x="695416" y="1165383"/>
                    <a:pt x="658754" y="1165383"/>
                  </a:cubicBezTo>
                  <a:cubicBezTo>
                    <a:pt x="622092" y="1165383"/>
                    <a:pt x="592371" y="1135662"/>
                    <a:pt x="592371" y="1099000"/>
                  </a:cubicBezTo>
                  <a:cubicBezTo>
                    <a:pt x="592371" y="1062338"/>
                    <a:pt x="622092" y="1032617"/>
                    <a:pt x="658754" y="1032617"/>
                  </a:cubicBezTo>
                  <a:close/>
                  <a:moveTo>
                    <a:pt x="511237" y="1032617"/>
                  </a:moveTo>
                  <a:cubicBezTo>
                    <a:pt x="547899" y="1032617"/>
                    <a:pt x="577620" y="1062338"/>
                    <a:pt x="577620" y="1099000"/>
                  </a:cubicBezTo>
                  <a:cubicBezTo>
                    <a:pt x="577620" y="1135662"/>
                    <a:pt x="547899" y="1165383"/>
                    <a:pt x="511237" y="1165383"/>
                  </a:cubicBezTo>
                  <a:cubicBezTo>
                    <a:pt x="474575" y="1165383"/>
                    <a:pt x="444854" y="1135662"/>
                    <a:pt x="444854" y="1099000"/>
                  </a:cubicBezTo>
                  <a:cubicBezTo>
                    <a:pt x="444854" y="1062338"/>
                    <a:pt x="474575" y="1032617"/>
                    <a:pt x="511237" y="1032617"/>
                  </a:cubicBezTo>
                  <a:close/>
                  <a:moveTo>
                    <a:pt x="958400" y="887406"/>
                  </a:moveTo>
                  <a:cubicBezTo>
                    <a:pt x="995062" y="887406"/>
                    <a:pt x="1024783" y="917127"/>
                    <a:pt x="1024783" y="953789"/>
                  </a:cubicBezTo>
                  <a:cubicBezTo>
                    <a:pt x="1024783" y="990451"/>
                    <a:pt x="995062" y="1020172"/>
                    <a:pt x="958400" y="1020172"/>
                  </a:cubicBezTo>
                  <a:cubicBezTo>
                    <a:pt x="921738" y="1020172"/>
                    <a:pt x="892017" y="990451"/>
                    <a:pt x="892017" y="953789"/>
                  </a:cubicBezTo>
                  <a:cubicBezTo>
                    <a:pt x="892017" y="917127"/>
                    <a:pt x="921738" y="887406"/>
                    <a:pt x="958400" y="887406"/>
                  </a:cubicBezTo>
                  <a:close/>
                  <a:moveTo>
                    <a:pt x="806272" y="885100"/>
                  </a:moveTo>
                  <a:cubicBezTo>
                    <a:pt x="842934" y="885100"/>
                    <a:pt x="872655" y="914821"/>
                    <a:pt x="872655" y="951483"/>
                  </a:cubicBezTo>
                  <a:cubicBezTo>
                    <a:pt x="872655" y="988145"/>
                    <a:pt x="842934" y="1017866"/>
                    <a:pt x="806272" y="1017866"/>
                  </a:cubicBezTo>
                  <a:cubicBezTo>
                    <a:pt x="769610" y="1017866"/>
                    <a:pt x="739889" y="988145"/>
                    <a:pt x="739889" y="951483"/>
                  </a:cubicBezTo>
                  <a:cubicBezTo>
                    <a:pt x="739889" y="914821"/>
                    <a:pt x="769610" y="885100"/>
                    <a:pt x="806272" y="885100"/>
                  </a:cubicBezTo>
                  <a:close/>
                  <a:moveTo>
                    <a:pt x="658754" y="885100"/>
                  </a:moveTo>
                  <a:cubicBezTo>
                    <a:pt x="695416" y="885100"/>
                    <a:pt x="725137" y="914821"/>
                    <a:pt x="725137" y="951483"/>
                  </a:cubicBezTo>
                  <a:cubicBezTo>
                    <a:pt x="725137" y="988145"/>
                    <a:pt x="695416" y="1017866"/>
                    <a:pt x="658754" y="1017866"/>
                  </a:cubicBezTo>
                  <a:cubicBezTo>
                    <a:pt x="622092" y="1017866"/>
                    <a:pt x="592371" y="988145"/>
                    <a:pt x="592371" y="951483"/>
                  </a:cubicBezTo>
                  <a:cubicBezTo>
                    <a:pt x="592371" y="914821"/>
                    <a:pt x="622092" y="885100"/>
                    <a:pt x="658754" y="885100"/>
                  </a:cubicBezTo>
                  <a:close/>
                  <a:moveTo>
                    <a:pt x="511237" y="885100"/>
                  </a:moveTo>
                  <a:cubicBezTo>
                    <a:pt x="547899" y="885100"/>
                    <a:pt x="577620" y="914821"/>
                    <a:pt x="577620" y="951483"/>
                  </a:cubicBezTo>
                  <a:cubicBezTo>
                    <a:pt x="577620" y="988145"/>
                    <a:pt x="547899" y="1017866"/>
                    <a:pt x="511237" y="1017866"/>
                  </a:cubicBezTo>
                  <a:cubicBezTo>
                    <a:pt x="474575" y="1017866"/>
                    <a:pt x="444854" y="988145"/>
                    <a:pt x="444854" y="951483"/>
                  </a:cubicBezTo>
                  <a:cubicBezTo>
                    <a:pt x="444854" y="914821"/>
                    <a:pt x="474575" y="885100"/>
                    <a:pt x="511237" y="885100"/>
                  </a:cubicBezTo>
                  <a:close/>
                  <a:moveTo>
                    <a:pt x="363721" y="885100"/>
                  </a:moveTo>
                  <a:cubicBezTo>
                    <a:pt x="400383" y="885100"/>
                    <a:pt x="430104" y="914821"/>
                    <a:pt x="430104" y="951483"/>
                  </a:cubicBezTo>
                  <a:cubicBezTo>
                    <a:pt x="430104" y="988145"/>
                    <a:pt x="400383" y="1017866"/>
                    <a:pt x="363721" y="1017866"/>
                  </a:cubicBezTo>
                  <a:cubicBezTo>
                    <a:pt x="327059" y="1017866"/>
                    <a:pt x="297338" y="988145"/>
                    <a:pt x="297338" y="951483"/>
                  </a:cubicBezTo>
                  <a:cubicBezTo>
                    <a:pt x="297338" y="914821"/>
                    <a:pt x="327059" y="885100"/>
                    <a:pt x="363721" y="885100"/>
                  </a:cubicBezTo>
                  <a:close/>
                  <a:moveTo>
                    <a:pt x="956093" y="737584"/>
                  </a:moveTo>
                  <a:cubicBezTo>
                    <a:pt x="992755" y="737584"/>
                    <a:pt x="1022476" y="767305"/>
                    <a:pt x="1022476" y="803967"/>
                  </a:cubicBezTo>
                  <a:cubicBezTo>
                    <a:pt x="1022476" y="840629"/>
                    <a:pt x="992755" y="870350"/>
                    <a:pt x="956093" y="870350"/>
                  </a:cubicBezTo>
                  <a:cubicBezTo>
                    <a:pt x="919431" y="870350"/>
                    <a:pt x="889710" y="840629"/>
                    <a:pt x="889710" y="803967"/>
                  </a:cubicBezTo>
                  <a:cubicBezTo>
                    <a:pt x="889710" y="767305"/>
                    <a:pt x="919431" y="737584"/>
                    <a:pt x="956093" y="737584"/>
                  </a:cubicBezTo>
                  <a:close/>
                  <a:moveTo>
                    <a:pt x="806272" y="737584"/>
                  </a:moveTo>
                  <a:cubicBezTo>
                    <a:pt x="842934" y="737584"/>
                    <a:pt x="872655" y="767305"/>
                    <a:pt x="872655" y="803967"/>
                  </a:cubicBezTo>
                  <a:cubicBezTo>
                    <a:pt x="872655" y="840629"/>
                    <a:pt x="842934" y="870350"/>
                    <a:pt x="806272" y="870350"/>
                  </a:cubicBezTo>
                  <a:cubicBezTo>
                    <a:pt x="769610" y="870350"/>
                    <a:pt x="739889" y="840629"/>
                    <a:pt x="739889" y="803967"/>
                  </a:cubicBezTo>
                  <a:cubicBezTo>
                    <a:pt x="739889" y="767305"/>
                    <a:pt x="769610" y="737584"/>
                    <a:pt x="806272" y="737584"/>
                  </a:cubicBezTo>
                  <a:close/>
                  <a:moveTo>
                    <a:pt x="658754" y="737584"/>
                  </a:moveTo>
                  <a:cubicBezTo>
                    <a:pt x="695416" y="737584"/>
                    <a:pt x="725137" y="767305"/>
                    <a:pt x="725137" y="803967"/>
                  </a:cubicBezTo>
                  <a:cubicBezTo>
                    <a:pt x="725137" y="840629"/>
                    <a:pt x="695416" y="870350"/>
                    <a:pt x="658754" y="870350"/>
                  </a:cubicBezTo>
                  <a:cubicBezTo>
                    <a:pt x="622092" y="870350"/>
                    <a:pt x="592371" y="840629"/>
                    <a:pt x="592371" y="803967"/>
                  </a:cubicBezTo>
                  <a:cubicBezTo>
                    <a:pt x="592371" y="767305"/>
                    <a:pt x="622092" y="737584"/>
                    <a:pt x="658754" y="737584"/>
                  </a:cubicBezTo>
                  <a:close/>
                  <a:moveTo>
                    <a:pt x="511237" y="737584"/>
                  </a:moveTo>
                  <a:cubicBezTo>
                    <a:pt x="547899" y="737584"/>
                    <a:pt x="577620" y="767305"/>
                    <a:pt x="577620" y="803967"/>
                  </a:cubicBezTo>
                  <a:cubicBezTo>
                    <a:pt x="577620" y="840629"/>
                    <a:pt x="547899" y="870350"/>
                    <a:pt x="511237" y="870350"/>
                  </a:cubicBezTo>
                  <a:cubicBezTo>
                    <a:pt x="474575" y="870350"/>
                    <a:pt x="444854" y="840629"/>
                    <a:pt x="444854" y="803967"/>
                  </a:cubicBezTo>
                  <a:cubicBezTo>
                    <a:pt x="444854" y="767305"/>
                    <a:pt x="474575" y="737584"/>
                    <a:pt x="511237" y="737584"/>
                  </a:cubicBezTo>
                  <a:close/>
                  <a:moveTo>
                    <a:pt x="363721" y="737584"/>
                  </a:moveTo>
                  <a:cubicBezTo>
                    <a:pt x="400383" y="737584"/>
                    <a:pt x="430104" y="767305"/>
                    <a:pt x="430104" y="803967"/>
                  </a:cubicBezTo>
                  <a:cubicBezTo>
                    <a:pt x="430104" y="840629"/>
                    <a:pt x="400383" y="870350"/>
                    <a:pt x="363721" y="870350"/>
                  </a:cubicBezTo>
                  <a:cubicBezTo>
                    <a:pt x="327059" y="870350"/>
                    <a:pt x="297338" y="840629"/>
                    <a:pt x="297338" y="803967"/>
                  </a:cubicBezTo>
                  <a:cubicBezTo>
                    <a:pt x="297338" y="767305"/>
                    <a:pt x="327059" y="737584"/>
                    <a:pt x="363721" y="737584"/>
                  </a:cubicBezTo>
                  <a:close/>
                  <a:moveTo>
                    <a:pt x="216204" y="737584"/>
                  </a:moveTo>
                  <a:cubicBezTo>
                    <a:pt x="252866" y="737584"/>
                    <a:pt x="282587" y="767305"/>
                    <a:pt x="282587" y="803967"/>
                  </a:cubicBezTo>
                  <a:cubicBezTo>
                    <a:pt x="282587" y="840629"/>
                    <a:pt x="252866" y="870350"/>
                    <a:pt x="216204" y="870350"/>
                  </a:cubicBezTo>
                  <a:cubicBezTo>
                    <a:pt x="179542" y="870350"/>
                    <a:pt x="149821" y="840629"/>
                    <a:pt x="149821" y="803967"/>
                  </a:cubicBezTo>
                  <a:cubicBezTo>
                    <a:pt x="149821" y="767305"/>
                    <a:pt x="179542" y="737584"/>
                    <a:pt x="216204" y="737584"/>
                  </a:cubicBezTo>
                  <a:close/>
                  <a:moveTo>
                    <a:pt x="806272" y="590067"/>
                  </a:moveTo>
                  <a:cubicBezTo>
                    <a:pt x="842934" y="590067"/>
                    <a:pt x="872655" y="619788"/>
                    <a:pt x="872655" y="656450"/>
                  </a:cubicBezTo>
                  <a:cubicBezTo>
                    <a:pt x="872655" y="693112"/>
                    <a:pt x="842934" y="722833"/>
                    <a:pt x="806272" y="722833"/>
                  </a:cubicBezTo>
                  <a:cubicBezTo>
                    <a:pt x="769610" y="722833"/>
                    <a:pt x="739889" y="693112"/>
                    <a:pt x="739889" y="656450"/>
                  </a:cubicBezTo>
                  <a:cubicBezTo>
                    <a:pt x="739889" y="619788"/>
                    <a:pt x="769610" y="590067"/>
                    <a:pt x="806272" y="590067"/>
                  </a:cubicBezTo>
                  <a:close/>
                  <a:moveTo>
                    <a:pt x="658754" y="590067"/>
                  </a:moveTo>
                  <a:cubicBezTo>
                    <a:pt x="695416" y="590067"/>
                    <a:pt x="725137" y="619788"/>
                    <a:pt x="725137" y="656450"/>
                  </a:cubicBezTo>
                  <a:cubicBezTo>
                    <a:pt x="725137" y="693112"/>
                    <a:pt x="695416" y="722833"/>
                    <a:pt x="658754" y="722833"/>
                  </a:cubicBezTo>
                  <a:cubicBezTo>
                    <a:pt x="622092" y="722833"/>
                    <a:pt x="592371" y="693112"/>
                    <a:pt x="592371" y="656450"/>
                  </a:cubicBezTo>
                  <a:cubicBezTo>
                    <a:pt x="592371" y="619788"/>
                    <a:pt x="622092" y="590067"/>
                    <a:pt x="658754" y="590067"/>
                  </a:cubicBezTo>
                  <a:close/>
                  <a:moveTo>
                    <a:pt x="511237" y="590067"/>
                  </a:moveTo>
                  <a:cubicBezTo>
                    <a:pt x="547899" y="590067"/>
                    <a:pt x="577620" y="619788"/>
                    <a:pt x="577620" y="656450"/>
                  </a:cubicBezTo>
                  <a:cubicBezTo>
                    <a:pt x="577620" y="693112"/>
                    <a:pt x="547899" y="722833"/>
                    <a:pt x="511237" y="722833"/>
                  </a:cubicBezTo>
                  <a:cubicBezTo>
                    <a:pt x="474575" y="722833"/>
                    <a:pt x="444854" y="693112"/>
                    <a:pt x="444854" y="656450"/>
                  </a:cubicBezTo>
                  <a:cubicBezTo>
                    <a:pt x="444854" y="619788"/>
                    <a:pt x="474575" y="590067"/>
                    <a:pt x="511237" y="590067"/>
                  </a:cubicBezTo>
                  <a:close/>
                  <a:moveTo>
                    <a:pt x="363721" y="590067"/>
                  </a:moveTo>
                  <a:cubicBezTo>
                    <a:pt x="400383" y="590067"/>
                    <a:pt x="430104" y="619788"/>
                    <a:pt x="430104" y="656450"/>
                  </a:cubicBezTo>
                  <a:cubicBezTo>
                    <a:pt x="430104" y="693112"/>
                    <a:pt x="400383" y="722833"/>
                    <a:pt x="363721" y="722833"/>
                  </a:cubicBezTo>
                  <a:cubicBezTo>
                    <a:pt x="327059" y="722833"/>
                    <a:pt x="297338" y="693112"/>
                    <a:pt x="297338" y="656450"/>
                  </a:cubicBezTo>
                  <a:cubicBezTo>
                    <a:pt x="297338" y="619788"/>
                    <a:pt x="327059" y="590067"/>
                    <a:pt x="363721" y="590067"/>
                  </a:cubicBezTo>
                  <a:close/>
                  <a:moveTo>
                    <a:pt x="216204" y="590067"/>
                  </a:moveTo>
                  <a:cubicBezTo>
                    <a:pt x="252866" y="590067"/>
                    <a:pt x="282587" y="619788"/>
                    <a:pt x="282587" y="656450"/>
                  </a:cubicBezTo>
                  <a:cubicBezTo>
                    <a:pt x="282587" y="693112"/>
                    <a:pt x="252866" y="722833"/>
                    <a:pt x="216204" y="722833"/>
                  </a:cubicBezTo>
                  <a:cubicBezTo>
                    <a:pt x="179542" y="722833"/>
                    <a:pt x="149821" y="693112"/>
                    <a:pt x="149821" y="656450"/>
                  </a:cubicBezTo>
                  <a:cubicBezTo>
                    <a:pt x="149821" y="619788"/>
                    <a:pt x="179542" y="590067"/>
                    <a:pt x="216204" y="590067"/>
                  </a:cubicBezTo>
                  <a:close/>
                  <a:moveTo>
                    <a:pt x="66383" y="590067"/>
                  </a:moveTo>
                  <a:cubicBezTo>
                    <a:pt x="103045" y="590067"/>
                    <a:pt x="132766" y="619788"/>
                    <a:pt x="132766" y="656450"/>
                  </a:cubicBezTo>
                  <a:cubicBezTo>
                    <a:pt x="132766" y="693112"/>
                    <a:pt x="103045" y="722833"/>
                    <a:pt x="66383" y="722833"/>
                  </a:cubicBezTo>
                  <a:cubicBezTo>
                    <a:pt x="29721" y="722833"/>
                    <a:pt x="0" y="693112"/>
                    <a:pt x="0" y="656450"/>
                  </a:cubicBezTo>
                  <a:cubicBezTo>
                    <a:pt x="0" y="619788"/>
                    <a:pt x="29721" y="590067"/>
                    <a:pt x="66383" y="590067"/>
                  </a:cubicBezTo>
                  <a:close/>
                  <a:moveTo>
                    <a:pt x="806272" y="442550"/>
                  </a:moveTo>
                  <a:cubicBezTo>
                    <a:pt x="842934" y="442550"/>
                    <a:pt x="872655" y="472271"/>
                    <a:pt x="872655" y="508933"/>
                  </a:cubicBezTo>
                  <a:cubicBezTo>
                    <a:pt x="872655" y="545595"/>
                    <a:pt x="842934" y="575316"/>
                    <a:pt x="806272" y="575316"/>
                  </a:cubicBezTo>
                  <a:cubicBezTo>
                    <a:pt x="769610" y="575316"/>
                    <a:pt x="739889" y="545595"/>
                    <a:pt x="739889" y="508933"/>
                  </a:cubicBezTo>
                  <a:cubicBezTo>
                    <a:pt x="739889" y="472271"/>
                    <a:pt x="769610" y="442550"/>
                    <a:pt x="806272" y="442550"/>
                  </a:cubicBezTo>
                  <a:close/>
                  <a:moveTo>
                    <a:pt x="658754" y="442550"/>
                  </a:moveTo>
                  <a:cubicBezTo>
                    <a:pt x="695416" y="442550"/>
                    <a:pt x="725137" y="472271"/>
                    <a:pt x="725137" y="508933"/>
                  </a:cubicBezTo>
                  <a:cubicBezTo>
                    <a:pt x="725137" y="545595"/>
                    <a:pt x="695416" y="575316"/>
                    <a:pt x="658754" y="575316"/>
                  </a:cubicBezTo>
                  <a:cubicBezTo>
                    <a:pt x="622092" y="575316"/>
                    <a:pt x="592371" y="545595"/>
                    <a:pt x="592371" y="508933"/>
                  </a:cubicBezTo>
                  <a:cubicBezTo>
                    <a:pt x="592371" y="472271"/>
                    <a:pt x="622092" y="442550"/>
                    <a:pt x="658754" y="442550"/>
                  </a:cubicBezTo>
                  <a:close/>
                  <a:moveTo>
                    <a:pt x="511237" y="442550"/>
                  </a:moveTo>
                  <a:cubicBezTo>
                    <a:pt x="547899" y="442550"/>
                    <a:pt x="577620" y="472271"/>
                    <a:pt x="577620" y="508933"/>
                  </a:cubicBezTo>
                  <a:cubicBezTo>
                    <a:pt x="577620" y="545595"/>
                    <a:pt x="547899" y="575316"/>
                    <a:pt x="511237" y="575316"/>
                  </a:cubicBezTo>
                  <a:cubicBezTo>
                    <a:pt x="474575" y="575316"/>
                    <a:pt x="444854" y="545595"/>
                    <a:pt x="444854" y="508933"/>
                  </a:cubicBezTo>
                  <a:cubicBezTo>
                    <a:pt x="444854" y="472271"/>
                    <a:pt x="474575" y="442550"/>
                    <a:pt x="511237" y="442550"/>
                  </a:cubicBezTo>
                  <a:close/>
                  <a:moveTo>
                    <a:pt x="363721" y="442550"/>
                  </a:moveTo>
                  <a:cubicBezTo>
                    <a:pt x="400383" y="442550"/>
                    <a:pt x="430104" y="472271"/>
                    <a:pt x="430104" y="508933"/>
                  </a:cubicBezTo>
                  <a:cubicBezTo>
                    <a:pt x="430104" y="545595"/>
                    <a:pt x="400383" y="575316"/>
                    <a:pt x="363721" y="575316"/>
                  </a:cubicBezTo>
                  <a:cubicBezTo>
                    <a:pt x="327059" y="575316"/>
                    <a:pt x="297338" y="545595"/>
                    <a:pt x="297338" y="508933"/>
                  </a:cubicBezTo>
                  <a:cubicBezTo>
                    <a:pt x="297338" y="472271"/>
                    <a:pt x="327059" y="442550"/>
                    <a:pt x="363721" y="442550"/>
                  </a:cubicBezTo>
                  <a:close/>
                  <a:moveTo>
                    <a:pt x="216204" y="442550"/>
                  </a:moveTo>
                  <a:cubicBezTo>
                    <a:pt x="252866" y="442550"/>
                    <a:pt x="282587" y="472271"/>
                    <a:pt x="282587" y="508933"/>
                  </a:cubicBezTo>
                  <a:cubicBezTo>
                    <a:pt x="282587" y="545595"/>
                    <a:pt x="252866" y="575316"/>
                    <a:pt x="216204" y="575316"/>
                  </a:cubicBezTo>
                  <a:cubicBezTo>
                    <a:pt x="179542" y="575316"/>
                    <a:pt x="149821" y="545595"/>
                    <a:pt x="149821" y="508933"/>
                  </a:cubicBezTo>
                  <a:cubicBezTo>
                    <a:pt x="149821" y="472271"/>
                    <a:pt x="179542" y="442550"/>
                    <a:pt x="216204" y="442550"/>
                  </a:cubicBezTo>
                  <a:close/>
                  <a:moveTo>
                    <a:pt x="658754" y="295034"/>
                  </a:moveTo>
                  <a:cubicBezTo>
                    <a:pt x="695416" y="295034"/>
                    <a:pt x="725137" y="324755"/>
                    <a:pt x="725137" y="361417"/>
                  </a:cubicBezTo>
                  <a:cubicBezTo>
                    <a:pt x="725137" y="398079"/>
                    <a:pt x="695416" y="427800"/>
                    <a:pt x="658754" y="427800"/>
                  </a:cubicBezTo>
                  <a:cubicBezTo>
                    <a:pt x="622092" y="427800"/>
                    <a:pt x="592371" y="398079"/>
                    <a:pt x="592371" y="361417"/>
                  </a:cubicBezTo>
                  <a:cubicBezTo>
                    <a:pt x="592371" y="324755"/>
                    <a:pt x="622092" y="295034"/>
                    <a:pt x="658754" y="295034"/>
                  </a:cubicBezTo>
                  <a:close/>
                  <a:moveTo>
                    <a:pt x="511237" y="295034"/>
                  </a:moveTo>
                  <a:cubicBezTo>
                    <a:pt x="547899" y="295034"/>
                    <a:pt x="577620" y="324755"/>
                    <a:pt x="577620" y="361417"/>
                  </a:cubicBezTo>
                  <a:cubicBezTo>
                    <a:pt x="577620" y="398079"/>
                    <a:pt x="547899" y="427800"/>
                    <a:pt x="511237" y="427800"/>
                  </a:cubicBezTo>
                  <a:cubicBezTo>
                    <a:pt x="474575" y="427800"/>
                    <a:pt x="444854" y="398079"/>
                    <a:pt x="444854" y="361417"/>
                  </a:cubicBezTo>
                  <a:cubicBezTo>
                    <a:pt x="444854" y="324755"/>
                    <a:pt x="474575" y="295034"/>
                    <a:pt x="511237" y="295034"/>
                  </a:cubicBezTo>
                  <a:close/>
                  <a:moveTo>
                    <a:pt x="363721" y="295034"/>
                  </a:moveTo>
                  <a:cubicBezTo>
                    <a:pt x="400383" y="295034"/>
                    <a:pt x="430104" y="324755"/>
                    <a:pt x="430104" y="361417"/>
                  </a:cubicBezTo>
                  <a:cubicBezTo>
                    <a:pt x="430104" y="398079"/>
                    <a:pt x="400383" y="427800"/>
                    <a:pt x="363721" y="427800"/>
                  </a:cubicBezTo>
                  <a:cubicBezTo>
                    <a:pt x="327059" y="427800"/>
                    <a:pt x="297338" y="398079"/>
                    <a:pt x="297338" y="361417"/>
                  </a:cubicBezTo>
                  <a:cubicBezTo>
                    <a:pt x="297338" y="324755"/>
                    <a:pt x="327059" y="295034"/>
                    <a:pt x="363721" y="295034"/>
                  </a:cubicBezTo>
                  <a:close/>
                  <a:moveTo>
                    <a:pt x="658754" y="147517"/>
                  </a:moveTo>
                  <a:cubicBezTo>
                    <a:pt x="695416" y="147517"/>
                    <a:pt x="725137" y="177238"/>
                    <a:pt x="725137" y="213900"/>
                  </a:cubicBezTo>
                  <a:cubicBezTo>
                    <a:pt x="725137" y="250562"/>
                    <a:pt x="695416" y="280283"/>
                    <a:pt x="658754" y="280283"/>
                  </a:cubicBezTo>
                  <a:cubicBezTo>
                    <a:pt x="622092" y="280283"/>
                    <a:pt x="592371" y="250562"/>
                    <a:pt x="592371" y="213900"/>
                  </a:cubicBezTo>
                  <a:cubicBezTo>
                    <a:pt x="592371" y="177238"/>
                    <a:pt x="622092" y="147517"/>
                    <a:pt x="658754" y="147517"/>
                  </a:cubicBezTo>
                  <a:close/>
                  <a:moveTo>
                    <a:pt x="511237" y="147517"/>
                  </a:moveTo>
                  <a:cubicBezTo>
                    <a:pt x="547899" y="147517"/>
                    <a:pt x="577620" y="177238"/>
                    <a:pt x="577620" y="213900"/>
                  </a:cubicBezTo>
                  <a:cubicBezTo>
                    <a:pt x="577620" y="250562"/>
                    <a:pt x="547899" y="280283"/>
                    <a:pt x="511237" y="280283"/>
                  </a:cubicBezTo>
                  <a:cubicBezTo>
                    <a:pt x="474575" y="280283"/>
                    <a:pt x="444854" y="250562"/>
                    <a:pt x="444854" y="213900"/>
                  </a:cubicBezTo>
                  <a:cubicBezTo>
                    <a:pt x="444854" y="177238"/>
                    <a:pt x="474575" y="147517"/>
                    <a:pt x="511237" y="147517"/>
                  </a:cubicBezTo>
                  <a:close/>
                  <a:moveTo>
                    <a:pt x="363721" y="147517"/>
                  </a:moveTo>
                  <a:cubicBezTo>
                    <a:pt x="400383" y="147517"/>
                    <a:pt x="430104" y="177238"/>
                    <a:pt x="430104" y="213900"/>
                  </a:cubicBezTo>
                  <a:cubicBezTo>
                    <a:pt x="430104" y="250562"/>
                    <a:pt x="400383" y="280283"/>
                    <a:pt x="363721" y="280283"/>
                  </a:cubicBezTo>
                  <a:cubicBezTo>
                    <a:pt x="327059" y="280283"/>
                    <a:pt x="297338" y="250562"/>
                    <a:pt x="297338" y="213900"/>
                  </a:cubicBezTo>
                  <a:cubicBezTo>
                    <a:pt x="297338" y="177238"/>
                    <a:pt x="327059" y="147517"/>
                    <a:pt x="363721" y="147517"/>
                  </a:cubicBezTo>
                  <a:close/>
                  <a:moveTo>
                    <a:pt x="363721" y="0"/>
                  </a:moveTo>
                  <a:cubicBezTo>
                    <a:pt x="400383" y="0"/>
                    <a:pt x="430104" y="29721"/>
                    <a:pt x="430104" y="66383"/>
                  </a:cubicBezTo>
                  <a:cubicBezTo>
                    <a:pt x="430104" y="103045"/>
                    <a:pt x="400383" y="132766"/>
                    <a:pt x="363721" y="132766"/>
                  </a:cubicBezTo>
                  <a:cubicBezTo>
                    <a:pt x="327059" y="132766"/>
                    <a:pt x="297338" y="103045"/>
                    <a:pt x="297338" y="66383"/>
                  </a:cubicBezTo>
                  <a:cubicBezTo>
                    <a:pt x="297338" y="29721"/>
                    <a:pt x="327059" y="0"/>
                    <a:pt x="363721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nl-NL" sz="1200">
                <a:latin typeface="Assistant" panose="00000500000000000000" pitchFamily="2" charset="-79"/>
              </a:endParaRPr>
            </a:p>
          </p:txBody>
        </p:sp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7331463A-9D70-4E33-9F36-19D64C1FE567}"/>
              </a:ext>
            </a:extLst>
          </p:cNvPr>
          <p:cNvSpPr/>
          <p:nvPr userDrawn="1"/>
        </p:nvSpPr>
        <p:spPr>
          <a:xfrm>
            <a:off x="1" y="0"/>
            <a:ext cx="73152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0"/>
                  <a:lumMod val="0"/>
                </a:schemeClr>
              </a:gs>
              <a:gs pos="0">
                <a:schemeClr val="accent1">
                  <a:lumMod val="0"/>
                  <a:alpha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250">
              <a:latin typeface="Assistant" panose="00000500000000000000" pitchFamily="2" charset="-79"/>
            </a:endParaRPr>
          </a:p>
        </p:txBody>
      </p:sp>
      <p:sp>
        <p:nvSpPr>
          <p:cNvPr id="80" name="Rechthoek 79">
            <a:extLst>
              <a:ext uri="{FF2B5EF4-FFF2-40B4-BE49-F238E27FC236}">
                <a16:creationId xmlns:a16="http://schemas.microsoft.com/office/drawing/2014/main" id="{0FF280D0-E0C8-4FA1-9E1B-9A6F27100ED0}"/>
              </a:ext>
            </a:extLst>
          </p:cNvPr>
          <p:cNvSpPr/>
          <p:nvPr userDrawn="1"/>
        </p:nvSpPr>
        <p:spPr>
          <a:xfrm>
            <a:off x="920750" y="6026150"/>
            <a:ext cx="4387850" cy="83185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25000"/>
                </a:srgbClr>
              </a:gs>
              <a:gs pos="66000">
                <a:srgbClr val="000000">
                  <a:alpha val="0"/>
                </a:srgb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04800" tIns="280416" rIns="304800" bIns="60960" rtlCol="0" anchor="t" anchorCtr="0">
            <a:noAutofit/>
          </a:bodyPr>
          <a:lstStyle/>
          <a:p>
            <a:pPr marL="0" indent="0" algn="l">
              <a:lnSpc>
                <a:spcPts val="1800"/>
              </a:lnSpc>
              <a:buNone/>
            </a:pPr>
            <a:endParaRPr lang="nl-NL" sz="1800" b="1" err="1">
              <a:solidFill>
                <a:schemeClr val="accent1"/>
              </a:solidFill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0"/>
            <a:ext cx="7315200" cy="2438400"/>
          </a:xfrm>
        </p:spPr>
        <p:txBody>
          <a:bodyPr tIns="0" bIns="64008" anchor="b">
            <a:normAutofit/>
          </a:bodyPr>
          <a:lstStyle>
            <a:lvl1pPr marL="0" algn="l" defTabSz="304815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lang="en-US" sz="5467" b="1" kern="1200" cap="all" baseline="0" dirty="0">
                <a:solidFill>
                  <a:schemeClr val="bg1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968752"/>
            <a:ext cx="7315200" cy="1219200"/>
          </a:xfrm>
          <a:prstGeom prst="rect">
            <a:avLst/>
          </a:prstGeom>
        </p:spPr>
        <p:txBody>
          <a:bodyPr tIns="0"/>
          <a:lstStyle>
            <a:lvl1pPr marL="0" indent="0" algn="l" defTabSz="304815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lang="en-US" sz="5467" b="0" kern="1200" cap="all" baseline="0" dirty="0">
                <a:solidFill>
                  <a:schemeClr val="accent1">
                    <a:lumMod val="20000"/>
                    <a:lumOff val="80000"/>
                  </a:schemeClr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l-NL"/>
              <a:t>ondertitel</a:t>
            </a:r>
            <a:endParaRPr lang="en-US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FA19114D-2687-45BE-81B9-59EC91C4BB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5335065"/>
            <a:ext cx="1117614" cy="358047"/>
          </a:xfrm>
        </p:spPr>
        <p:txBody>
          <a:bodyPr wrap="none" tIns="0" anchor="t" anchorCtr="0">
            <a:sp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lang="nl-NL" sz="2400" b="0" kern="1200" dirty="0">
                <a:solidFill>
                  <a:srgbClr val="FDFDE5"/>
                </a:solidFill>
                <a:effectLst/>
                <a:latin typeface="Assistant Light" panose="00000400000000000000" pitchFamily="2" charset="-79"/>
                <a:ea typeface="+mn-ea"/>
                <a:cs typeface="Assistant Light" panose="00000400000000000000" pitchFamily="2" charset="-79"/>
              </a:defRPr>
            </a:lvl1pPr>
            <a:lvl2pPr marL="0" indent="0">
              <a:lnSpc>
                <a:spcPts val="4000"/>
              </a:lnSpc>
              <a:buNone/>
              <a:tabLst/>
              <a:defRPr sz="3667" b="0">
                <a:solidFill>
                  <a:srgbClr val="FDFDE5"/>
                </a:solidFill>
                <a:latin typeface="Assistant Light" panose="00000400000000000000" pitchFamily="2" charset="-79"/>
                <a:cs typeface="Assistant Light" panose="00000400000000000000" pitchFamily="2" charset="-79"/>
              </a:defRPr>
            </a:lvl2pPr>
            <a:lvl3pPr marL="0" indent="0">
              <a:lnSpc>
                <a:spcPts val="4000"/>
              </a:lnSpc>
              <a:buNone/>
              <a:tabLst/>
              <a:defRPr sz="3667" b="0">
                <a:solidFill>
                  <a:srgbClr val="FDFDE5"/>
                </a:solidFill>
                <a:latin typeface="Assistant Light" panose="00000400000000000000" pitchFamily="2" charset="-79"/>
                <a:cs typeface="Assistant Light" panose="00000400000000000000" pitchFamily="2" charset="-79"/>
              </a:defRPr>
            </a:lvl3pPr>
            <a:lvl4pPr marL="0" indent="0">
              <a:lnSpc>
                <a:spcPts val="4000"/>
              </a:lnSpc>
              <a:buNone/>
              <a:tabLst/>
              <a:defRPr sz="3667" b="0">
                <a:solidFill>
                  <a:srgbClr val="FDFDE5"/>
                </a:solidFill>
                <a:latin typeface="Assistant Light" panose="00000400000000000000" pitchFamily="2" charset="-79"/>
                <a:cs typeface="Assistant Light" panose="00000400000000000000" pitchFamily="2" charset="-79"/>
              </a:defRPr>
            </a:lvl4pPr>
            <a:lvl5pPr marL="0" indent="0">
              <a:lnSpc>
                <a:spcPts val="4000"/>
              </a:lnSpc>
              <a:buNone/>
              <a:tabLst/>
              <a:defRPr sz="3667" b="0">
                <a:solidFill>
                  <a:srgbClr val="FDFDE5"/>
                </a:solidFill>
                <a:latin typeface="Assistant Light" panose="00000400000000000000" pitchFamily="2" charset="-79"/>
                <a:cs typeface="Assistant Light" panose="00000400000000000000" pitchFamily="2" charset="-79"/>
              </a:defRPr>
            </a:lvl5pPr>
          </a:lstStyle>
          <a:p>
            <a:pPr lvl="0"/>
            <a:r>
              <a:rPr lang="nl-NL"/>
              <a:t>Functie</a:t>
            </a:r>
          </a:p>
        </p:txBody>
      </p:sp>
      <p:sp>
        <p:nvSpPr>
          <p:cNvPr id="23" name="Line 41">
            <a:extLst>
              <a:ext uri="{FF2B5EF4-FFF2-40B4-BE49-F238E27FC236}">
                <a16:creationId xmlns:a16="http://schemas.microsoft.com/office/drawing/2014/main" id="{882F3029-2ABA-4365-B4B1-D47C1E889A3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4400" y="6019800"/>
            <a:ext cx="5486400" cy="0"/>
          </a:xfrm>
          <a:prstGeom prst="line">
            <a:avLst/>
          </a:prstGeom>
          <a:noFill/>
          <a:ln w="28575" cap="rnd">
            <a:gradFill>
              <a:gsLst>
                <a:gs pos="73000">
                  <a:srgbClr val="FDFDE5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nl-NL" sz="1200"/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4A50D355-6C95-4D7B-B53F-C368A6DF4551}"/>
              </a:ext>
            </a:extLst>
          </p:cNvPr>
          <p:cNvGrpSpPr/>
          <p:nvPr userDrawn="1"/>
        </p:nvGrpSpPr>
        <p:grpSpPr>
          <a:xfrm>
            <a:off x="914400" y="6140146"/>
            <a:ext cx="1647655" cy="369332"/>
            <a:chOff x="1354016" y="9210223"/>
            <a:chExt cx="2471482" cy="553999"/>
          </a:xfrm>
        </p:grpSpPr>
        <p:sp>
          <p:nvSpPr>
            <p:cNvPr id="27" name="Tekstvak 26">
              <a:hlinkClick r:id="rId3" tooltip="Regionaal Adaptatie Plan"/>
              <a:extLst>
                <a:ext uri="{FF2B5EF4-FFF2-40B4-BE49-F238E27FC236}">
                  <a16:creationId xmlns:a16="http://schemas.microsoft.com/office/drawing/2014/main" id="{0F3392B3-79DF-433A-BA32-277124A8DA92}"/>
                </a:ext>
              </a:extLst>
            </p:cNvPr>
            <p:cNvSpPr txBox="1"/>
            <p:nvPr/>
          </p:nvSpPr>
          <p:spPr>
            <a:xfrm>
              <a:off x="1354016" y="9210223"/>
              <a:ext cx="948336" cy="5539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82880" tIns="91440" rIns="182880" bIns="91440" rtlCol="0" anchor="ctr">
              <a:spAutoFit/>
            </a:bodyPr>
            <a:lstStyle>
              <a:defPPr>
                <a:defRPr lang="en-US"/>
              </a:defPPr>
              <a:lvl1pPr indent="0">
                <a:buNone/>
                <a:defRPr>
                  <a:solidFill>
                    <a:schemeClr val="lt1"/>
                  </a:solidFill>
                  <a:latin typeface="Assistant SemiBold" panose="00000700000000000000" pitchFamily="2" charset="-79"/>
                  <a:cs typeface="Assistant SemiBold" panose="00000700000000000000" pitchFamily="2" charset="-79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-NL" sz="1200"/>
                <a:t>RAP</a:t>
              </a:r>
            </a:p>
          </p:txBody>
        </p:sp>
        <p:sp>
          <p:nvSpPr>
            <p:cNvPr id="28" name="Tekstvak 27">
              <a:hlinkClick r:id="rId4" tooltip="Werkplan 2021-2022"/>
              <a:extLst>
                <a:ext uri="{FF2B5EF4-FFF2-40B4-BE49-F238E27FC236}">
                  <a16:creationId xmlns:a16="http://schemas.microsoft.com/office/drawing/2014/main" id="{1F041945-BAB3-4353-AB3B-D1648F6A1015}"/>
                </a:ext>
              </a:extLst>
            </p:cNvPr>
            <p:cNvSpPr txBox="1"/>
            <p:nvPr/>
          </p:nvSpPr>
          <p:spPr>
            <a:xfrm>
              <a:off x="2167832" y="9210223"/>
              <a:ext cx="1657666" cy="5539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82880" tIns="91440" rIns="182880" bIns="91440" rtlCol="0" anchor="ctr">
              <a:spAutoFit/>
            </a:bodyPr>
            <a:lstStyle>
              <a:defPPr>
                <a:defRPr lang="en-US"/>
              </a:defPPr>
              <a:lvl1pPr indent="0">
                <a:buNone/>
                <a:defRPr>
                  <a:solidFill>
                    <a:schemeClr val="lt1"/>
                  </a:solidFill>
                  <a:latin typeface="Assistant SemiBold" panose="00000700000000000000" pitchFamily="2" charset="-79"/>
                  <a:cs typeface="Assistant SemiBold" panose="00000700000000000000" pitchFamily="2" charset="-79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nl-NL" sz="1200"/>
                <a:t>WERKPLAN</a:t>
              </a:r>
            </a:p>
          </p:txBody>
        </p:sp>
      </p:grpSp>
      <p:sp>
        <p:nvSpPr>
          <p:cNvPr id="79" name="Tijdelijke aanduiding voor tekst 32">
            <a:extLst>
              <a:ext uri="{FF2B5EF4-FFF2-40B4-BE49-F238E27FC236}">
                <a16:creationId xmlns:a16="http://schemas.microsoft.com/office/drawing/2014/main" id="{14276457-E2FD-47CE-8E22-6A696645DE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976478"/>
            <a:ext cx="1374094" cy="358047"/>
          </a:xfrm>
        </p:spPr>
        <p:txBody>
          <a:bodyPr wrap="none" tIns="0" anchor="b" anchorCtr="0">
            <a:spAutoFit/>
          </a:bodyPr>
          <a:lstStyle>
            <a:lvl1pPr marL="0" indent="0">
              <a:lnSpc>
                <a:spcPts val="2400"/>
              </a:lnSpc>
              <a:buFont typeface="Arial" panose="020B0604020202020204" pitchFamily="34" charset="0"/>
              <a:buNone/>
              <a:defRPr lang="nl-NL" sz="2400" b="0" kern="1200" dirty="0">
                <a:solidFill>
                  <a:srgbClr val="FDFDE5"/>
                </a:solidFill>
                <a:effectLst/>
                <a:latin typeface="Assistant Light" panose="00000400000000000000" pitchFamily="2" charset="-79"/>
                <a:ea typeface="+mn-ea"/>
                <a:cs typeface="Assistant Light" panose="00000400000000000000" pitchFamily="2" charset="-79"/>
              </a:defRPr>
            </a:lvl1pPr>
            <a:lvl2pPr marL="0" indent="0">
              <a:lnSpc>
                <a:spcPts val="4000"/>
              </a:lnSpc>
              <a:buNone/>
              <a:tabLst/>
              <a:defRPr sz="3667" b="0">
                <a:solidFill>
                  <a:srgbClr val="FDFDE5"/>
                </a:solidFill>
                <a:latin typeface="Assistant Light" panose="00000400000000000000" pitchFamily="2" charset="-79"/>
                <a:cs typeface="Assistant Light" panose="00000400000000000000" pitchFamily="2" charset="-79"/>
              </a:defRPr>
            </a:lvl2pPr>
            <a:lvl3pPr marL="0" indent="0">
              <a:lnSpc>
                <a:spcPts val="4000"/>
              </a:lnSpc>
              <a:buNone/>
              <a:tabLst/>
              <a:defRPr sz="3667" b="0">
                <a:solidFill>
                  <a:srgbClr val="FDFDE5"/>
                </a:solidFill>
                <a:latin typeface="Assistant Light" panose="00000400000000000000" pitchFamily="2" charset="-79"/>
                <a:cs typeface="Assistant Light" panose="00000400000000000000" pitchFamily="2" charset="-79"/>
              </a:defRPr>
            </a:lvl3pPr>
            <a:lvl4pPr marL="0" indent="0">
              <a:lnSpc>
                <a:spcPts val="4000"/>
              </a:lnSpc>
              <a:buNone/>
              <a:tabLst/>
              <a:defRPr sz="3667" b="0">
                <a:solidFill>
                  <a:srgbClr val="FDFDE5"/>
                </a:solidFill>
                <a:latin typeface="Assistant Light" panose="00000400000000000000" pitchFamily="2" charset="-79"/>
                <a:cs typeface="Assistant Light" panose="00000400000000000000" pitchFamily="2" charset="-79"/>
              </a:defRPr>
            </a:lvl4pPr>
            <a:lvl5pPr marL="0" indent="0">
              <a:lnSpc>
                <a:spcPts val="4000"/>
              </a:lnSpc>
              <a:buNone/>
              <a:tabLst/>
              <a:defRPr sz="3667" b="0">
                <a:solidFill>
                  <a:srgbClr val="FDFDE5"/>
                </a:solidFill>
                <a:latin typeface="Assistant Light" panose="00000400000000000000" pitchFamily="2" charset="-79"/>
                <a:cs typeface="Assistant Light" panose="00000400000000000000" pitchFamily="2" charset="-79"/>
              </a:defRPr>
            </a:lvl5pPr>
          </a:lstStyle>
          <a:p>
            <a:pPr lvl="0"/>
            <a:r>
              <a:rPr lang="nl-NL"/>
              <a:t>Uw naam</a:t>
            </a:r>
          </a:p>
        </p:txBody>
      </p:sp>
      <p:sp>
        <p:nvSpPr>
          <p:cNvPr id="82" name="Tijdelijke aanduiding voor tekst 32">
            <a:extLst>
              <a:ext uri="{FF2B5EF4-FFF2-40B4-BE49-F238E27FC236}">
                <a16:creationId xmlns:a16="http://schemas.microsoft.com/office/drawing/2014/main" id="{C6CB6CCD-6EB5-41B0-8B14-665FF8765D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347175"/>
            <a:ext cx="920124" cy="36933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91440" rIns="0" bIns="91440" rtlCol="0" anchor="ctr">
            <a:spAutoFit/>
          </a:bodyPr>
          <a:lstStyle>
            <a:lvl1pPr>
              <a:lnSpc>
                <a:spcPct val="100000"/>
              </a:lnSpc>
              <a:defRPr lang="nl-NL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pPr lvl="0" defTabSz="304815"/>
            <a:r>
              <a:rPr lang="nl-NL"/>
              <a:t>KOPTEKST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ECAD3CFB-4B61-4177-84F1-1CA4B32C1FF2}"/>
              </a:ext>
            </a:extLst>
          </p:cNvPr>
          <p:cNvGrpSpPr/>
          <p:nvPr userDrawn="1"/>
        </p:nvGrpSpPr>
        <p:grpSpPr>
          <a:xfrm>
            <a:off x="8703145" y="6135875"/>
            <a:ext cx="2551981" cy="468053"/>
            <a:chOff x="13054719" y="9203818"/>
            <a:chExt cx="3827971" cy="702080"/>
          </a:xfrm>
        </p:grpSpPr>
        <p:sp>
          <p:nvSpPr>
            <p:cNvPr id="31" name="Footer Placeholder 4">
              <a:extLst>
                <a:ext uri="{FF2B5EF4-FFF2-40B4-BE49-F238E27FC236}">
                  <a16:creationId xmlns:a16="http://schemas.microsoft.com/office/drawing/2014/main" id="{FE25D3B7-0D41-4B80-85A6-DAA09B22799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3054719" y="9203818"/>
              <a:ext cx="3827971" cy="346248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spAutoFit/>
            </a:bodyPr>
            <a:lstStyle>
              <a:defPPr>
                <a:defRPr lang="en-US"/>
              </a:defPPr>
              <a:lvl1pPr marL="0" algn="r" defTabSz="457200" rtl="0" eaLnBrk="1" latinLnBrk="0" hangingPunct="1">
                <a:defRPr lang="nl-NL" sz="2450" kern="1200" smtClean="0">
                  <a:solidFill>
                    <a:schemeClr val="accent1"/>
                  </a:solidFill>
                  <a:latin typeface="Assistant" panose="00000500000000000000" pitchFamily="2" charset="-79"/>
                  <a:ea typeface="+mn-ea"/>
                  <a:cs typeface="Assistant" panose="00000500000000000000" pitchFamily="2" charset="-79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800"/>
                </a:lnSpc>
              </a:pPr>
              <a:r>
                <a:rPr lang="nl-NL" sz="1633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ssistant Light" panose="00000400000000000000" pitchFamily="2" charset="-79"/>
                  <a:cs typeface="Assistant Light" panose="00000400000000000000" pitchFamily="2" charset="-79"/>
                </a:rPr>
                <a:t>Regionaal delen. Lokaal doen.</a:t>
              </a:r>
            </a:p>
          </p:txBody>
        </p:sp>
        <p:sp>
          <p:nvSpPr>
            <p:cNvPr id="38" name="Tijdelijke aanduiding voor tekst 5">
              <a:extLst>
                <a:ext uri="{FF2B5EF4-FFF2-40B4-BE49-F238E27FC236}">
                  <a16:creationId xmlns:a16="http://schemas.microsoft.com/office/drawing/2014/main" id="{5C37026F-B815-4F4E-B59C-D8932B30D6B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3658970" y="9421150"/>
              <a:ext cx="2619468" cy="48474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wrap="none" lIns="182880" tIns="91440" rIns="182880" bIns="91440" rtlCol="0" anchor="ctr">
              <a:spAutoFit/>
            </a:bodyPr>
            <a:lstStyle>
              <a:lvl1pPr marL="0" indent="0" algn="l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lang="nl-NL" sz="1800" b="1" kern="1200" cap="all" baseline="0" dirty="0" smtClean="0">
                  <a:solidFill>
                    <a:schemeClr val="lt1"/>
                  </a:solidFill>
                  <a:latin typeface="Assistant SemiBold" panose="00000700000000000000" pitchFamily="2" charset="-79"/>
                  <a:ea typeface="+mn-ea"/>
                  <a:cs typeface="Assistant SemiBold" panose="00000700000000000000" pitchFamily="2" charset="-79"/>
                </a:defRPr>
              </a:lvl1pPr>
              <a:lvl2pPr marL="342900" indent="-342900" algn="l" defTabSz="1371600" rtl="0" eaLnBrk="1" latinLnBrk="0" hangingPunct="1">
                <a:lnSpc>
                  <a:spcPts val="36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tabLst>
                  <a:tab pos="342900" algn="l"/>
                </a:tabLst>
                <a:defRPr lang="nl-NL" sz="24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4213" indent="-342900" algn="l" defTabSz="13716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tabLst>
                  <a:tab pos="684213" algn="l"/>
                </a:tabLst>
                <a:defRPr lang="nl-NL" sz="24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7113" indent="-342900" algn="l" defTabSz="1371600" rtl="0" eaLnBrk="1" latinLnBrk="0" hangingPunct="1">
                <a:lnSpc>
                  <a:spcPts val="24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tabLst>
                  <a:tab pos="1027113" algn="l"/>
                </a:tabLst>
                <a:defRPr lang="nl-NL"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4775" indent="-342900" algn="l" defTabSz="1371600" rtl="0" eaLnBrk="1" latinLnBrk="0" hangingPunct="1">
                <a:lnSpc>
                  <a:spcPts val="24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tabLst>
                  <a:tab pos="1374775" algn="l"/>
                </a:tabLst>
                <a:defRPr lang="en-US" sz="1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7719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4577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1435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5829300" indent="-342900" algn="l" defTabSz="13716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304815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900" b="0" kern="1200" cap="all" baseline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ssistant SemiBold" panose="00000700000000000000" pitchFamily="2" charset="-79"/>
                  <a:ea typeface="+mn-ea"/>
                  <a:cs typeface="Assistant SemiBold" panose="00000700000000000000" pitchFamily="2" charset="-79"/>
                </a:rPr>
                <a:t>KLIMAAT </a:t>
              </a:r>
              <a:r>
                <a:rPr lang="en-US" sz="900" b="0" kern="1200" cap="all" baseline="0" err="1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ssistant SemiBold" panose="00000700000000000000" pitchFamily="2" charset="-79"/>
                  <a:ea typeface="+mn-ea"/>
                  <a:cs typeface="Assistant SemiBold" panose="00000700000000000000" pitchFamily="2" charset="-79"/>
                </a:rPr>
                <a:t>Vallei</a:t>
              </a:r>
              <a:r>
                <a:rPr lang="en-US" sz="900" b="0" kern="1200" cap="all" baseline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ssistant SemiBold" panose="00000700000000000000" pitchFamily="2" charset="-79"/>
                  <a:ea typeface="+mn-ea"/>
                  <a:cs typeface="Assistant SemiBold" panose="00000700000000000000" pitchFamily="2" charset="-79"/>
                </a:rPr>
                <a:t> EN VELUWE</a:t>
              </a:r>
              <a:endParaRPr lang="nl-NL" sz="900" b="0" kern="1200" cap="all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ssistant SemiBold" panose="00000700000000000000" pitchFamily="2" charset="-79"/>
                <a:ea typeface="+mn-ea"/>
                <a:cs typeface="Assistant SemiBold" panose="00000700000000000000" pitchFamily="2" charset="-79"/>
              </a:endParaRPr>
            </a:p>
          </p:txBody>
        </p:sp>
      </p:grpSp>
      <p:sp>
        <p:nvSpPr>
          <p:cNvPr id="45" name="Vrije vorm: vorm 44">
            <a:extLst>
              <a:ext uri="{FF2B5EF4-FFF2-40B4-BE49-F238E27FC236}">
                <a16:creationId xmlns:a16="http://schemas.microsoft.com/office/drawing/2014/main" id="{D2CB19C9-22DB-4765-B3DA-BF5D881E22E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685157" y="4598202"/>
            <a:ext cx="778459" cy="776922"/>
          </a:xfrm>
          <a:custGeom>
            <a:avLst/>
            <a:gdLst>
              <a:gd name="connsiteX0" fmla="*/ 213899 w 1167688"/>
              <a:gd name="connsiteY0" fmla="*/ 1032617 h 1165383"/>
              <a:gd name="connsiteX1" fmla="*/ 280282 w 1167688"/>
              <a:gd name="connsiteY1" fmla="*/ 1099000 h 1165383"/>
              <a:gd name="connsiteX2" fmla="*/ 213899 w 1167688"/>
              <a:gd name="connsiteY2" fmla="*/ 1165383 h 1165383"/>
              <a:gd name="connsiteX3" fmla="*/ 147516 w 1167688"/>
              <a:gd name="connsiteY3" fmla="*/ 1099000 h 1165383"/>
              <a:gd name="connsiteX4" fmla="*/ 213899 w 1167688"/>
              <a:gd name="connsiteY4" fmla="*/ 1032617 h 1165383"/>
              <a:gd name="connsiteX5" fmla="*/ 508934 w 1167688"/>
              <a:gd name="connsiteY5" fmla="*/ 885100 h 1165383"/>
              <a:gd name="connsiteX6" fmla="*/ 575317 w 1167688"/>
              <a:gd name="connsiteY6" fmla="*/ 951483 h 1165383"/>
              <a:gd name="connsiteX7" fmla="*/ 508934 w 1167688"/>
              <a:gd name="connsiteY7" fmla="*/ 1017866 h 1165383"/>
              <a:gd name="connsiteX8" fmla="*/ 442551 w 1167688"/>
              <a:gd name="connsiteY8" fmla="*/ 951483 h 1165383"/>
              <a:gd name="connsiteX9" fmla="*/ 508934 w 1167688"/>
              <a:gd name="connsiteY9" fmla="*/ 885100 h 1165383"/>
              <a:gd name="connsiteX10" fmla="*/ 361416 w 1167688"/>
              <a:gd name="connsiteY10" fmla="*/ 885100 h 1165383"/>
              <a:gd name="connsiteX11" fmla="*/ 427799 w 1167688"/>
              <a:gd name="connsiteY11" fmla="*/ 951483 h 1165383"/>
              <a:gd name="connsiteX12" fmla="*/ 361416 w 1167688"/>
              <a:gd name="connsiteY12" fmla="*/ 1017866 h 1165383"/>
              <a:gd name="connsiteX13" fmla="*/ 295033 w 1167688"/>
              <a:gd name="connsiteY13" fmla="*/ 951483 h 1165383"/>
              <a:gd name="connsiteX14" fmla="*/ 361416 w 1167688"/>
              <a:gd name="connsiteY14" fmla="*/ 885100 h 1165383"/>
              <a:gd name="connsiteX15" fmla="*/ 213899 w 1167688"/>
              <a:gd name="connsiteY15" fmla="*/ 885100 h 1165383"/>
              <a:gd name="connsiteX16" fmla="*/ 280282 w 1167688"/>
              <a:gd name="connsiteY16" fmla="*/ 951483 h 1165383"/>
              <a:gd name="connsiteX17" fmla="*/ 213899 w 1167688"/>
              <a:gd name="connsiteY17" fmla="*/ 1017866 h 1165383"/>
              <a:gd name="connsiteX18" fmla="*/ 147516 w 1167688"/>
              <a:gd name="connsiteY18" fmla="*/ 951483 h 1165383"/>
              <a:gd name="connsiteX19" fmla="*/ 213899 w 1167688"/>
              <a:gd name="connsiteY19" fmla="*/ 885100 h 1165383"/>
              <a:gd name="connsiteX20" fmla="*/ 66383 w 1167688"/>
              <a:gd name="connsiteY20" fmla="*/ 885100 h 1165383"/>
              <a:gd name="connsiteX21" fmla="*/ 132766 w 1167688"/>
              <a:gd name="connsiteY21" fmla="*/ 951483 h 1165383"/>
              <a:gd name="connsiteX22" fmla="*/ 66383 w 1167688"/>
              <a:gd name="connsiteY22" fmla="*/ 1017866 h 1165383"/>
              <a:gd name="connsiteX23" fmla="*/ 0 w 1167688"/>
              <a:gd name="connsiteY23" fmla="*/ 951483 h 1165383"/>
              <a:gd name="connsiteX24" fmla="*/ 66383 w 1167688"/>
              <a:gd name="connsiteY24" fmla="*/ 885100 h 1165383"/>
              <a:gd name="connsiteX25" fmla="*/ 658755 w 1167688"/>
              <a:gd name="connsiteY25" fmla="*/ 737584 h 1165383"/>
              <a:gd name="connsiteX26" fmla="*/ 725138 w 1167688"/>
              <a:gd name="connsiteY26" fmla="*/ 803967 h 1165383"/>
              <a:gd name="connsiteX27" fmla="*/ 658755 w 1167688"/>
              <a:gd name="connsiteY27" fmla="*/ 870350 h 1165383"/>
              <a:gd name="connsiteX28" fmla="*/ 592372 w 1167688"/>
              <a:gd name="connsiteY28" fmla="*/ 803967 h 1165383"/>
              <a:gd name="connsiteX29" fmla="*/ 658755 w 1167688"/>
              <a:gd name="connsiteY29" fmla="*/ 737584 h 1165383"/>
              <a:gd name="connsiteX30" fmla="*/ 508934 w 1167688"/>
              <a:gd name="connsiteY30" fmla="*/ 737584 h 1165383"/>
              <a:gd name="connsiteX31" fmla="*/ 575317 w 1167688"/>
              <a:gd name="connsiteY31" fmla="*/ 803967 h 1165383"/>
              <a:gd name="connsiteX32" fmla="*/ 508934 w 1167688"/>
              <a:gd name="connsiteY32" fmla="*/ 870350 h 1165383"/>
              <a:gd name="connsiteX33" fmla="*/ 442551 w 1167688"/>
              <a:gd name="connsiteY33" fmla="*/ 803967 h 1165383"/>
              <a:gd name="connsiteX34" fmla="*/ 508934 w 1167688"/>
              <a:gd name="connsiteY34" fmla="*/ 737584 h 1165383"/>
              <a:gd name="connsiteX35" fmla="*/ 361416 w 1167688"/>
              <a:gd name="connsiteY35" fmla="*/ 737584 h 1165383"/>
              <a:gd name="connsiteX36" fmla="*/ 427799 w 1167688"/>
              <a:gd name="connsiteY36" fmla="*/ 803967 h 1165383"/>
              <a:gd name="connsiteX37" fmla="*/ 361416 w 1167688"/>
              <a:gd name="connsiteY37" fmla="*/ 870350 h 1165383"/>
              <a:gd name="connsiteX38" fmla="*/ 295033 w 1167688"/>
              <a:gd name="connsiteY38" fmla="*/ 803967 h 1165383"/>
              <a:gd name="connsiteX39" fmla="*/ 361416 w 1167688"/>
              <a:gd name="connsiteY39" fmla="*/ 737584 h 1165383"/>
              <a:gd name="connsiteX40" fmla="*/ 213899 w 1167688"/>
              <a:gd name="connsiteY40" fmla="*/ 737584 h 1165383"/>
              <a:gd name="connsiteX41" fmla="*/ 280282 w 1167688"/>
              <a:gd name="connsiteY41" fmla="*/ 803967 h 1165383"/>
              <a:gd name="connsiteX42" fmla="*/ 213899 w 1167688"/>
              <a:gd name="connsiteY42" fmla="*/ 870350 h 1165383"/>
              <a:gd name="connsiteX43" fmla="*/ 147516 w 1167688"/>
              <a:gd name="connsiteY43" fmla="*/ 803967 h 1165383"/>
              <a:gd name="connsiteX44" fmla="*/ 213899 w 1167688"/>
              <a:gd name="connsiteY44" fmla="*/ 737584 h 1165383"/>
              <a:gd name="connsiteX45" fmla="*/ 66383 w 1167688"/>
              <a:gd name="connsiteY45" fmla="*/ 737584 h 1165383"/>
              <a:gd name="connsiteX46" fmla="*/ 132766 w 1167688"/>
              <a:gd name="connsiteY46" fmla="*/ 803967 h 1165383"/>
              <a:gd name="connsiteX47" fmla="*/ 66383 w 1167688"/>
              <a:gd name="connsiteY47" fmla="*/ 870350 h 1165383"/>
              <a:gd name="connsiteX48" fmla="*/ 0 w 1167688"/>
              <a:gd name="connsiteY48" fmla="*/ 803967 h 1165383"/>
              <a:gd name="connsiteX49" fmla="*/ 66383 w 1167688"/>
              <a:gd name="connsiteY49" fmla="*/ 737584 h 1165383"/>
              <a:gd name="connsiteX50" fmla="*/ 658755 w 1167688"/>
              <a:gd name="connsiteY50" fmla="*/ 590067 h 1165383"/>
              <a:gd name="connsiteX51" fmla="*/ 725138 w 1167688"/>
              <a:gd name="connsiteY51" fmla="*/ 656450 h 1165383"/>
              <a:gd name="connsiteX52" fmla="*/ 658755 w 1167688"/>
              <a:gd name="connsiteY52" fmla="*/ 722833 h 1165383"/>
              <a:gd name="connsiteX53" fmla="*/ 592372 w 1167688"/>
              <a:gd name="connsiteY53" fmla="*/ 656450 h 1165383"/>
              <a:gd name="connsiteX54" fmla="*/ 658755 w 1167688"/>
              <a:gd name="connsiteY54" fmla="*/ 590067 h 1165383"/>
              <a:gd name="connsiteX55" fmla="*/ 508934 w 1167688"/>
              <a:gd name="connsiteY55" fmla="*/ 590067 h 1165383"/>
              <a:gd name="connsiteX56" fmla="*/ 575317 w 1167688"/>
              <a:gd name="connsiteY56" fmla="*/ 656450 h 1165383"/>
              <a:gd name="connsiteX57" fmla="*/ 508934 w 1167688"/>
              <a:gd name="connsiteY57" fmla="*/ 722833 h 1165383"/>
              <a:gd name="connsiteX58" fmla="*/ 442551 w 1167688"/>
              <a:gd name="connsiteY58" fmla="*/ 656450 h 1165383"/>
              <a:gd name="connsiteX59" fmla="*/ 508934 w 1167688"/>
              <a:gd name="connsiteY59" fmla="*/ 590067 h 1165383"/>
              <a:gd name="connsiteX60" fmla="*/ 361416 w 1167688"/>
              <a:gd name="connsiteY60" fmla="*/ 590067 h 1165383"/>
              <a:gd name="connsiteX61" fmla="*/ 427799 w 1167688"/>
              <a:gd name="connsiteY61" fmla="*/ 656450 h 1165383"/>
              <a:gd name="connsiteX62" fmla="*/ 361416 w 1167688"/>
              <a:gd name="connsiteY62" fmla="*/ 722833 h 1165383"/>
              <a:gd name="connsiteX63" fmla="*/ 295033 w 1167688"/>
              <a:gd name="connsiteY63" fmla="*/ 656450 h 1165383"/>
              <a:gd name="connsiteX64" fmla="*/ 361416 w 1167688"/>
              <a:gd name="connsiteY64" fmla="*/ 590067 h 1165383"/>
              <a:gd name="connsiteX65" fmla="*/ 213899 w 1167688"/>
              <a:gd name="connsiteY65" fmla="*/ 590067 h 1165383"/>
              <a:gd name="connsiteX66" fmla="*/ 280282 w 1167688"/>
              <a:gd name="connsiteY66" fmla="*/ 656450 h 1165383"/>
              <a:gd name="connsiteX67" fmla="*/ 213899 w 1167688"/>
              <a:gd name="connsiteY67" fmla="*/ 722833 h 1165383"/>
              <a:gd name="connsiteX68" fmla="*/ 147516 w 1167688"/>
              <a:gd name="connsiteY68" fmla="*/ 656450 h 1165383"/>
              <a:gd name="connsiteX69" fmla="*/ 213899 w 1167688"/>
              <a:gd name="connsiteY69" fmla="*/ 590067 h 1165383"/>
              <a:gd name="connsiteX70" fmla="*/ 1101305 w 1167688"/>
              <a:gd name="connsiteY70" fmla="*/ 442550 h 1165383"/>
              <a:gd name="connsiteX71" fmla="*/ 1167688 w 1167688"/>
              <a:gd name="connsiteY71" fmla="*/ 508933 h 1165383"/>
              <a:gd name="connsiteX72" fmla="*/ 1101305 w 1167688"/>
              <a:gd name="connsiteY72" fmla="*/ 575316 h 1165383"/>
              <a:gd name="connsiteX73" fmla="*/ 1034922 w 1167688"/>
              <a:gd name="connsiteY73" fmla="*/ 508933 h 1165383"/>
              <a:gd name="connsiteX74" fmla="*/ 1101305 w 1167688"/>
              <a:gd name="connsiteY74" fmla="*/ 442550 h 1165383"/>
              <a:gd name="connsiteX75" fmla="*/ 953788 w 1167688"/>
              <a:gd name="connsiteY75" fmla="*/ 442550 h 1165383"/>
              <a:gd name="connsiteX76" fmla="*/ 1020171 w 1167688"/>
              <a:gd name="connsiteY76" fmla="*/ 508933 h 1165383"/>
              <a:gd name="connsiteX77" fmla="*/ 953788 w 1167688"/>
              <a:gd name="connsiteY77" fmla="*/ 575316 h 1165383"/>
              <a:gd name="connsiteX78" fmla="*/ 887405 w 1167688"/>
              <a:gd name="connsiteY78" fmla="*/ 508933 h 1165383"/>
              <a:gd name="connsiteX79" fmla="*/ 953788 w 1167688"/>
              <a:gd name="connsiteY79" fmla="*/ 442550 h 1165383"/>
              <a:gd name="connsiteX80" fmla="*/ 658755 w 1167688"/>
              <a:gd name="connsiteY80" fmla="*/ 442550 h 1165383"/>
              <a:gd name="connsiteX81" fmla="*/ 725138 w 1167688"/>
              <a:gd name="connsiteY81" fmla="*/ 508933 h 1165383"/>
              <a:gd name="connsiteX82" fmla="*/ 658755 w 1167688"/>
              <a:gd name="connsiteY82" fmla="*/ 575316 h 1165383"/>
              <a:gd name="connsiteX83" fmla="*/ 592372 w 1167688"/>
              <a:gd name="connsiteY83" fmla="*/ 508933 h 1165383"/>
              <a:gd name="connsiteX84" fmla="*/ 658755 w 1167688"/>
              <a:gd name="connsiteY84" fmla="*/ 442550 h 1165383"/>
              <a:gd name="connsiteX85" fmla="*/ 508934 w 1167688"/>
              <a:gd name="connsiteY85" fmla="*/ 442550 h 1165383"/>
              <a:gd name="connsiteX86" fmla="*/ 575317 w 1167688"/>
              <a:gd name="connsiteY86" fmla="*/ 508933 h 1165383"/>
              <a:gd name="connsiteX87" fmla="*/ 508934 w 1167688"/>
              <a:gd name="connsiteY87" fmla="*/ 575316 h 1165383"/>
              <a:gd name="connsiteX88" fmla="*/ 442551 w 1167688"/>
              <a:gd name="connsiteY88" fmla="*/ 508933 h 1165383"/>
              <a:gd name="connsiteX89" fmla="*/ 508934 w 1167688"/>
              <a:gd name="connsiteY89" fmla="*/ 442550 h 1165383"/>
              <a:gd name="connsiteX90" fmla="*/ 361416 w 1167688"/>
              <a:gd name="connsiteY90" fmla="*/ 442550 h 1165383"/>
              <a:gd name="connsiteX91" fmla="*/ 427799 w 1167688"/>
              <a:gd name="connsiteY91" fmla="*/ 508933 h 1165383"/>
              <a:gd name="connsiteX92" fmla="*/ 361416 w 1167688"/>
              <a:gd name="connsiteY92" fmla="*/ 575316 h 1165383"/>
              <a:gd name="connsiteX93" fmla="*/ 295033 w 1167688"/>
              <a:gd name="connsiteY93" fmla="*/ 508933 h 1165383"/>
              <a:gd name="connsiteX94" fmla="*/ 361416 w 1167688"/>
              <a:gd name="connsiteY94" fmla="*/ 442550 h 1165383"/>
              <a:gd name="connsiteX95" fmla="*/ 1101305 w 1167688"/>
              <a:gd name="connsiteY95" fmla="*/ 295033 h 1165383"/>
              <a:gd name="connsiteX96" fmla="*/ 1167688 w 1167688"/>
              <a:gd name="connsiteY96" fmla="*/ 361416 h 1165383"/>
              <a:gd name="connsiteX97" fmla="*/ 1101305 w 1167688"/>
              <a:gd name="connsiteY97" fmla="*/ 427799 h 1165383"/>
              <a:gd name="connsiteX98" fmla="*/ 1034922 w 1167688"/>
              <a:gd name="connsiteY98" fmla="*/ 361416 h 1165383"/>
              <a:gd name="connsiteX99" fmla="*/ 1101305 w 1167688"/>
              <a:gd name="connsiteY99" fmla="*/ 295033 h 1165383"/>
              <a:gd name="connsiteX100" fmla="*/ 953788 w 1167688"/>
              <a:gd name="connsiteY100" fmla="*/ 295033 h 1165383"/>
              <a:gd name="connsiteX101" fmla="*/ 1020171 w 1167688"/>
              <a:gd name="connsiteY101" fmla="*/ 361416 h 1165383"/>
              <a:gd name="connsiteX102" fmla="*/ 953788 w 1167688"/>
              <a:gd name="connsiteY102" fmla="*/ 427799 h 1165383"/>
              <a:gd name="connsiteX103" fmla="*/ 887405 w 1167688"/>
              <a:gd name="connsiteY103" fmla="*/ 361416 h 1165383"/>
              <a:gd name="connsiteX104" fmla="*/ 953788 w 1167688"/>
              <a:gd name="connsiteY104" fmla="*/ 295033 h 1165383"/>
              <a:gd name="connsiteX105" fmla="*/ 806272 w 1167688"/>
              <a:gd name="connsiteY105" fmla="*/ 295033 h 1165383"/>
              <a:gd name="connsiteX106" fmla="*/ 872655 w 1167688"/>
              <a:gd name="connsiteY106" fmla="*/ 361416 h 1165383"/>
              <a:gd name="connsiteX107" fmla="*/ 806272 w 1167688"/>
              <a:gd name="connsiteY107" fmla="*/ 427799 h 1165383"/>
              <a:gd name="connsiteX108" fmla="*/ 739889 w 1167688"/>
              <a:gd name="connsiteY108" fmla="*/ 361416 h 1165383"/>
              <a:gd name="connsiteX109" fmla="*/ 806272 w 1167688"/>
              <a:gd name="connsiteY109" fmla="*/ 295033 h 1165383"/>
              <a:gd name="connsiteX110" fmla="*/ 658755 w 1167688"/>
              <a:gd name="connsiteY110" fmla="*/ 295033 h 1165383"/>
              <a:gd name="connsiteX111" fmla="*/ 725138 w 1167688"/>
              <a:gd name="connsiteY111" fmla="*/ 361416 h 1165383"/>
              <a:gd name="connsiteX112" fmla="*/ 658755 w 1167688"/>
              <a:gd name="connsiteY112" fmla="*/ 427799 h 1165383"/>
              <a:gd name="connsiteX113" fmla="*/ 592372 w 1167688"/>
              <a:gd name="connsiteY113" fmla="*/ 361416 h 1165383"/>
              <a:gd name="connsiteX114" fmla="*/ 658755 w 1167688"/>
              <a:gd name="connsiteY114" fmla="*/ 295033 h 1165383"/>
              <a:gd name="connsiteX115" fmla="*/ 508934 w 1167688"/>
              <a:gd name="connsiteY115" fmla="*/ 295033 h 1165383"/>
              <a:gd name="connsiteX116" fmla="*/ 575317 w 1167688"/>
              <a:gd name="connsiteY116" fmla="*/ 361416 h 1165383"/>
              <a:gd name="connsiteX117" fmla="*/ 508934 w 1167688"/>
              <a:gd name="connsiteY117" fmla="*/ 427799 h 1165383"/>
              <a:gd name="connsiteX118" fmla="*/ 442551 w 1167688"/>
              <a:gd name="connsiteY118" fmla="*/ 361416 h 1165383"/>
              <a:gd name="connsiteX119" fmla="*/ 508934 w 1167688"/>
              <a:gd name="connsiteY119" fmla="*/ 295033 h 1165383"/>
              <a:gd name="connsiteX120" fmla="*/ 1101305 w 1167688"/>
              <a:gd name="connsiteY120" fmla="*/ 147517 h 1165383"/>
              <a:gd name="connsiteX121" fmla="*/ 1167688 w 1167688"/>
              <a:gd name="connsiteY121" fmla="*/ 213900 h 1165383"/>
              <a:gd name="connsiteX122" fmla="*/ 1101305 w 1167688"/>
              <a:gd name="connsiteY122" fmla="*/ 280283 h 1165383"/>
              <a:gd name="connsiteX123" fmla="*/ 1034922 w 1167688"/>
              <a:gd name="connsiteY123" fmla="*/ 213900 h 1165383"/>
              <a:gd name="connsiteX124" fmla="*/ 1101305 w 1167688"/>
              <a:gd name="connsiteY124" fmla="*/ 147517 h 1165383"/>
              <a:gd name="connsiteX125" fmla="*/ 953788 w 1167688"/>
              <a:gd name="connsiteY125" fmla="*/ 147517 h 1165383"/>
              <a:gd name="connsiteX126" fmla="*/ 1020171 w 1167688"/>
              <a:gd name="connsiteY126" fmla="*/ 213900 h 1165383"/>
              <a:gd name="connsiteX127" fmla="*/ 953788 w 1167688"/>
              <a:gd name="connsiteY127" fmla="*/ 280283 h 1165383"/>
              <a:gd name="connsiteX128" fmla="*/ 887405 w 1167688"/>
              <a:gd name="connsiteY128" fmla="*/ 213900 h 1165383"/>
              <a:gd name="connsiteX129" fmla="*/ 953788 w 1167688"/>
              <a:gd name="connsiteY129" fmla="*/ 147517 h 1165383"/>
              <a:gd name="connsiteX130" fmla="*/ 806272 w 1167688"/>
              <a:gd name="connsiteY130" fmla="*/ 147517 h 1165383"/>
              <a:gd name="connsiteX131" fmla="*/ 872655 w 1167688"/>
              <a:gd name="connsiteY131" fmla="*/ 213900 h 1165383"/>
              <a:gd name="connsiteX132" fmla="*/ 806272 w 1167688"/>
              <a:gd name="connsiteY132" fmla="*/ 280283 h 1165383"/>
              <a:gd name="connsiteX133" fmla="*/ 739889 w 1167688"/>
              <a:gd name="connsiteY133" fmla="*/ 213900 h 1165383"/>
              <a:gd name="connsiteX134" fmla="*/ 806272 w 1167688"/>
              <a:gd name="connsiteY134" fmla="*/ 147517 h 1165383"/>
              <a:gd name="connsiteX135" fmla="*/ 658755 w 1167688"/>
              <a:gd name="connsiteY135" fmla="*/ 147517 h 1165383"/>
              <a:gd name="connsiteX136" fmla="*/ 725138 w 1167688"/>
              <a:gd name="connsiteY136" fmla="*/ 213900 h 1165383"/>
              <a:gd name="connsiteX137" fmla="*/ 658755 w 1167688"/>
              <a:gd name="connsiteY137" fmla="*/ 280283 h 1165383"/>
              <a:gd name="connsiteX138" fmla="*/ 592372 w 1167688"/>
              <a:gd name="connsiteY138" fmla="*/ 213900 h 1165383"/>
              <a:gd name="connsiteX139" fmla="*/ 658755 w 1167688"/>
              <a:gd name="connsiteY139" fmla="*/ 147517 h 1165383"/>
              <a:gd name="connsiteX140" fmla="*/ 806272 w 1167688"/>
              <a:gd name="connsiteY140" fmla="*/ 0 h 1165383"/>
              <a:gd name="connsiteX141" fmla="*/ 872655 w 1167688"/>
              <a:gd name="connsiteY141" fmla="*/ 66383 h 1165383"/>
              <a:gd name="connsiteX142" fmla="*/ 806272 w 1167688"/>
              <a:gd name="connsiteY142" fmla="*/ 132766 h 1165383"/>
              <a:gd name="connsiteX143" fmla="*/ 739889 w 1167688"/>
              <a:gd name="connsiteY143" fmla="*/ 66383 h 1165383"/>
              <a:gd name="connsiteX144" fmla="*/ 806272 w 1167688"/>
              <a:gd name="connsiteY144" fmla="*/ 0 h 116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167688" h="1165383">
                <a:moveTo>
                  <a:pt x="213899" y="1032617"/>
                </a:moveTo>
                <a:cubicBezTo>
                  <a:pt x="250561" y="1032617"/>
                  <a:pt x="280282" y="1062338"/>
                  <a:pt x="280282" y="1099000"/>
                </a:cubicBezTo>
                <a:cubicBezTo>
                  <a:pt x="280282" y="1135662"/>
                  <a:pt x="250561" y="1165383"/>
                  <a:pt x="213899" y="1165383"/>
                </a:cubicBezTo>
                <a:cubicBezTo>
                  <a:pt x="177237" y="1165383"/>
                  <a:pt x="147516" y="1135662"/>
                  <a:pt x="147516" y="1099000"/>
                </a:cubicBezTo>
                <a:cubicBezTo>
                  <a:pt x="147516" y="1062338"/>
                  <a:pt x="177237" y="1032617"/>
                  <a:pt x="213899" y="1032617"/>
                </a:cubicBezTo>
                <a:close/>
                <a:moveTo>
                  <a:pt x="508934" y="885100"/>
                </a:moveTo>
                <a:cubicBezTo>
                  <a:pt x="545596" y="885100"/>
                  <a:pt x="575317" y="914821"/>
                  <a:pt x="575317" y="951483"/>
                </a:cubicBezTo>
                <a:cubicBezTo>
                  <a:pt x="575317" y="988145"/>
                  <a:pt x="545596" y="1017866"/>
                  <a:pt x="508934" y="1017866"/>
                </a:cubicBezTo>
                <a:cubicBezTo>
                  <a:pt x="472272" y="1017866"/>
                  <a:pt x="442551" y="988145"/>
                  <a:pt x="442551" y="951483"/>
                </a:cubicBezTo>
                <a:cubicBezTo>
                  <a:pt x="442551" y="914821"/>
                  <a:pt x="472272" y="885100"/>
                  <a:pt x="508934" y="885100"/>
                </a:cubicBezTo>
                <a:close/>
                <a:moveTo>
                  <a:pt x="361416" y="885100"/>
                </a:moveTo>
                <a:cubicBezTo>
                  <a:pt x="398078" y="885100"/>
                  <a:pt x="427799" y="914821"/>
                  <a:pt x="427799" y="951483"/>
                </a:cubicBezTo>
                <a:cubicBezTo>
                  <a:pt x="427799" y="988145"/>
                  <a:pt x="398078" y="1017866"/>
                  <a:pt x="361416" y="1017866"/>
                </a:cubicBezTo>
                <a:cubicBezTo>
                  <a:pt x="324754" y="1017866"/>
                  <a:pt x="295033" y="988145"/>
                  <a:pt x="295033" y="951483"/>
                </a:cubicBezTo>
                <a:cubicBezTo>
                  <a:pt x="295033" y="914821"/>
                  <a:pt x="324754" y="885100"/>
                  <a:pt x="361416" y="885100"/>
                </a:cubicBezTo>
                <a:close/>
                <a:moveTo>
                  <a:pt x="213899" y="885100"/>
                </a:moveTo>
                <a:cubicBezTo>
                  <a:pt x="250561" y="885100"/>
                  <a:pt x="280282" y="914821"/>
                  <a:pt x="280282" y="951483"/>
                </a:cubicBezTo>
                <a:cubicBezTo>
                  <a:pt x="280282" y="988145"/>
                  <a:pt x="250561" y="1017866"/>
                  <a:pt x="213899" y="1017866"/>
                </a:cubicBezTo>
                <a:cubicBezTo>
                  <a:pt x="177237" y="1017866"/>
                  <a:pt x="147516" y="988145"/>
                  <a:pt x="147516" y="951483"/>
                </a:cubicBezTo>
                <a:cubicBezTo>
                  <a:pt x="147516" y="914821"/>
                  <a:pt x="177237" y="885100"/>
                  <a:pt x="213899" y="885100"/>
                </a:cubicBezTo>
                <a:close/>
                <a:moveTo>
                  <a:pt x="66383" y="885100"/>
                </a:moveTo>
                <a:cubicBezTo>
                  <a:pt x="103045" y="885100"/>
                  <a:pt x="132766" y="914821"/>
                  <a:pt x="132766" y="951483"/>
                </a:cubicBezTo>
                <a:cubicBezTo>
                  <a:pt x="132766" y="988145"/>
                  <a:pt x="103045" y="1017866"/>
                  <a:pt x="66383" y="1017866"/>
                </a:cubicBezTo>
                <a:cubicBezTo>
                  <a:pt x="29721" y="1017866"/>
                  <a:pt x="0" y="988145"/>
                  <a:pt x="0" y="951483"/>
                </a:cubicBezTo>
                <a:cubicBezTo>
                  <a:pt x="0" y="914821"/>
                  <a:pt x="29721" y="885100"/>
                  <a:pt x="66383" y="885100"/>
                </a:cubicBezTo>
                <a:close/>
                <a:moveTo>
                  <a:pt x="658755" y="737584"/>
                </a:moveTo>
                <a:cubicBezTo>
                  <a:pt x="695417" y="737584"/>
                  <a:pt x="725138" y="767305"/>
                  <a:pt x="725138" y="803967"/>
                </a:cubicBezTo>
                <a:cubicBezTo>
                  <a:pt x="725138" y="840629"/>
                  <a:pt x="695417" y="870350"/>
                  <a:pt x="658755" y="870350"/>
                </a:cubicBezTo>
                <a:cubicBezTo>
                  <a:pt x="622093" y="870350"/>
                  <a:pt x="592372" y="840629"/>
                  <a:pt x="592372" y="803967"/>
                </a:cubicBezTo>
                <a:cubicBezTo>
                  <a:pt x="592372" y="767305"/>
                  <a:pt x="622093" y="737584"/>
                  <a:pt x="658755" y="737584"/>
                </a:cubicBezTo>
                <a:close/>
                <a:moveTo>
                  <a:pt x="508934" y="737584"/>
                </a:moveTo>
                <a:cubicBezTo>
                  <a:pt x="545596" y="737584"/>
                  <a:pt x="575317" y="767305"/>
                  <a:pt x="575317" y="803967"/>
                </a:cubicBezTo>
                <a:cubicBezTo>
                  <a:pt x="575317" y="840629"/>
                  <a:pt x="545596" y="870350"/>
                  <a:pt x="508934" y="870350"/>
                </a:cubicBezTo>
                <a:cubicBezTo>
                  <a:pt x="472272" y="870350"/>
                  <a:pt x="442551" y="840629"/>
                  <a:pt x="442551" y="803967"/>
                </a:cubicBezTo>
                <a:cubicBezTo>
                  <a:pt x="442551" y="767305"/>
                  <a:pt x="472272" y="737584"/>
                  <a:pt x="508934" y="737584"/>
                </a:cubicBezTo>
                <a:close/>
                <a:moveTo>
                  <a:pt x="361416" y="737584"/>
                </a:moveTo>
                <a:cubicBezTo>
                  <a:pt x="398078" y="737584"/>
                  <a:pt x="427799" y="767305"/>
                  <a:pt x="427799" y="803967"/>
                </a:cubicBezTo>
                <a:cubicBezTo>
                  <a:pt x="427799" y="840629"/>
                  <a:pt x="398078" y="870350"/>
                  <a:pt x="361416" y="870350"/>
                </a:cubicBezTo>
                <a:cubicBezTo>
                  <a:pt x="324754" y="870350"/>
                  <a:pt x="295033" y="840629"/>
                  <a:pt x="295033" y="803967"/>
                </a:cubicBezTo>
                <a:cubicBezTo>
                  <a:pt x="295033" y="767305"/>
                  <a:pt x="324754" y="737584"/>
                  <a:pt x="361416" y="737584"/>
                </a:cubicBezTo>
                <a:close/>
                <a:moveTo>
                  <a:pt x="213899" y="737584"/>
                </a:moveTo>
                <a:cubicBezTo>
                  <a:pt x="250561" y="737584"/>
                  <a:pt x="280282" y="767305"/>
                  <a:pt x="280282" y="803967"/>
                </a:cubicBezTo>
                <a:cubicBezTo>
                  <a:pt x="280282" y="840629"/>
                  <a:pt x="250561" y="870350"/>
                  <a:pt x="213899" y="870350"/>
                </a:cubicBezTo>
                <a:cubicBezTo>
                  <a:pt x="177237" y="870350"/>
                  <a:pt x="147516" y="840629"/>
                  <a:pt x="147516" y="803967"/>
                </a:cubicBezTo>
                <a:cubicBezTo>
                  <a:pt x="147516" y="767305"/>
                  <a:pt x="177237" y="737584"/>
                  <a:pt x="213899" y="737584"/>
                </a:cubicBezTo>
                <a:close/>
                <a:moveTo>
                  <a:pt x="66383" y="737584"/>
                </a:moveTo>
                <a:cubicBezTo>
                  <a:pt x="103045" y="737584"/>
                  <a:pt x="132766" y="767305"/>
                  <a:pt x="132766" y="803967"/>
                </a:cubicBezTo>
                <a:cubicBezTo>
                  <a:pt x="132766" y="840629"/>
                  <a:pt x="103045" y="870350"/>
                  <a:pt x="66383" y="870350"/>
                </a:cubicBezTo>
                <a:cubicBezTo>
                  <a:pt x="29721" y="870350"/>
                  <a:pt x="0" y="840629"/>
                  <a:pt x="0" y="803967"/>
                </a:cubicBezTo>
                <a:cubicBezTo>
                  <a:pt x="0" y="767305"/>
                  <a:pt x="29721" y="737584"/>
                  <a:pt x="66383" y="737584"/>
                </a:cubicBezTo>
                <a:close/>
                <a:moveTo>
                  <a:pt x="658755" y="590067"/>
                </a:moveTo>
                <a:cubicBezTo>
                  <a:pt x="695417" y="590067"/>
                  <a:pt x="725138" y="619788"/>
                  <a:pt x="725138" y="656450"/>
                </a:cubicBezTo>
                <a:cubicBezTo>
                  <a:pt x="725138" y="693112"/>
                  <a:pt x="695417" y="722833"/>
                  <a:pt x="658755" y="722833"/>
                </a:cubicBezTo>
                <a:cubicBezTo>
                  <a:pt x="622093" y="722833"/>
                  <a:pt x="592372" y="693112"/>
                  <a:pt x="592372" y="656450"/>
                </a:cubicBezTo>
                <a:cubicBezTo>
                  <a:pt x="592372" y="619788"/>
                  <a:pt x="622093" y="590067"/>
                  <a:pt x="658755" y="590067"/>
                </a:cubicBezTo>
                <a:close/>
                <a:moveTo>
                  <a:pt x="508934" y="590067"/>
                </a:moveTo>
                <a:cubicBezTo>
                  <a:pt x="545596" y="590067"/>
                  <a:pt x="575317" y="619788"/>
                  <a:pt x="575317" y="656450"/>
                </a:cubicBezTo>
                <a:cubicBezTo>
                  <a:pt x="575317" y="693112"/>
                  <a:pt x="545596" y="722833"/>
                  <a:pt x="508934" y="722833"/>
                </a:cubicBezTo>
                <a:cubicBezTo>
                  <a:pt x="472272" y="722833"/>
                  <a:pt x="442551" y="693112"/>
                  <a:pt x="442551" y="656450"/>
                </a:cubicBezTo>
                <a:cubicBezTo>
                  <a:pt x="442551" y="619788"/>
                  <a:pt x="472272" y="590067"/>
                  <a:pt x="508934" y="590067"/>
                </a:cubicBezTo>
                <a:close/>
                <a:moveTo>
                  <a:pt x="361416" y="590067"/>
                </a:moveTo>
                <a:cubicBezTo>
                  <a:pt x="398078" y="590067"/>
                  <a:pt x="427799" y="619788"/>
                  <a:pt x="427799" y="656450"/>
                </a:cubicBezTo>
                <a:cubicBezTo>
                  <a:pt x="427799" y="693112"/>
                  <a:pt x="398078" y="722833"/>
                  <a:pt x="361416" y="722833"/>
                </a:cubicBezTo>
                <a:cubicBezTo>
                  <a:pt x="324754" y="722833"/>
                  <a:pt x="295033" y="693112"/>
                  <a:pt x="295033" y="656450"/>
                </a:cubicBezTo>
                <a:cubicBezTo>
                  <a:pt x="295033" y="619788"/>
                  <a:pt x="324754" y="590067"/>
                  <a:pt x="361416" y="590067"/>
                </a:cubicBezTo>
                <a:close/>
                <a:moveTo>
                  <a:pt x="213899" y="590067"/>
                </a:moveTo>
                <a:cubicBezTo>
                  <a:pt x="250561" y="590067"/>
                  <a:pt x="280282" y="619788"/>
                  <a:pt x="280282" y="656450"/>
                </a:cubicBezTo>
                <a:cubicBezTo>
                  <a:pt x="280282" y="693112"/>
                  <a:pt x="250561" y="722833"/>
                  <a:pt x="213899" y="722833"/>
                </a:cubicBezTo>
                <a:cubicBezTo>
                  <a:pt x="177237" y="722833"/>
                  <a:pt x="147516" y="693112"/>
                  <a:pt x="147516" y="656450"/>
                </a:cubicBezTo>
                <a:cubicBezTo>
                  <a:pt x="147516" y="619788"/>
                  <a:pt x="177237" y="590067"/>
                  <a:pt x="213899" y="590067"/>
                </a:cubicBezTo>
                <a:close/>
                <a:moveTo>
                  <a:pt x="1101305" y="442550"/>
                </a:moveTo>
                <a:cubicBezTo>
                  <a:pt x="1137967" y="442550"/>
                  <a:pt x="1167688" y="472271"/>
                  <a:pt x="1167688" y="508933"/>
                </a:cubicBezTo>
                <a:cubicBezTo>
                  <a:pt x="1167688" y="545595"/>
                  <a:pt x="1137967" y="575316"/>
                  <a:pt x="1101305" y="575316"/>
                </a:cubicBezTo>
                <a:cubicBezTo>
                  <a:pt x="1064643" y="575316"/>
                  <a:pt x="1034922" y="545595"/>
                  <a:pt x="1034922" y="508933"/>
                </a:cubicBezTo>
                <a:cubicBezTo>
                  <a:pt x="1034922" y="472271"/>
                  <a:pt x="1064643" y="442550"/>
                  <a:pt x="1101305" y="442550"/>
                </a:cubicBezTo>
                <a:close/>
                <a:moveTo>
                  <a:pt x="953788" y="442550"/>
                </a:moveTo>
                <a:cubicBezTo>
                  <a:pt x="990450" y="442550"/>
                  <a:pt x="1020171" y="472271"/>
                  <a:pt x="1020171" y="508933"/>
                </a:cubicBezTo>
                <a:cubicBezTo>
                  <a:pt x="1020171" y="545595"/>
                  <a:pt x="990450" y="575316"/>
                  <a:pt x="953788" y="575316"/>
                </a:cubicBezTo>
                <a:cubicBezTo>
                  <a:pt x="917126" y="575316"/>
                  <a:pt x="887405" y="545595"/>
                  <a:pt x="887405" y="508933"/>
                </a:cubicBezTo>
                <a:cubicBezTo>
                  <a:pt x="887405" y="472271"/>
                  <a:pt x="917126" y="442550"/>
                  <a:pt x="953788" y="442550"/>
                </a:cubicBezTo>
                <a:close/>
                <a:moveTo>
                  <a:pt x="658755" y="442550"/>
                </a:moveTo>
                <a:cubicBezTo>
                  <a:pt x="695417" y="442550"/>
                  <a:pt x="725138" y="472271"/>
                  <a:pt x="725138" y="508933"/>
                </a:cubicBezTo>
                <a:cubicBezTo>
                  <a:pt x="725138" y="545595"/>
                  <a:pt x="695417" y="575316"/>
                  <a:pt x="658755" y="575316"/>
                </a:cubicBezTo>
                <a:cubicBezTo>
                  <a:pt x="622093" y="575316"/>
                  <a:pt x="592372" y="545595"/>
                  <a:pt x="592372" y="508933"/>
                </a:cubicBezTo>
                <a:cubicBezTo>
                  <a:pt x="592372" y="472271"/>
                  <a:pt x="622093" y="442550"/>
                  <a:pt x="658755" y="442550"/>
                </a:cubicBezTo>
                <a:close/>
                <a:moveTo>
                  <a:pt x="508934" y="442550"/>
                </a:moveTo>
                <a:cubicBezTo>
                  <a:pt x="545596" y="442550"/>
                  <a:pt x="575317" y="472271"/>
                  <a:pt x="575317" y="508933"/>
                </a:cubicBezTo>
                <a:cubicBezTo>
                  <a:pt x="575317" y="545595"/>
                  <a:pt x="545596" y="575316"/>
                  <a:pt x="508934" y="575316"/>
                </a:cubicBezTo>
                <a:cubicBezTo>
                  <a:pt x="472272" y="575316"/>
                  <a:pt x="442551" y="545595"/>
                  <a:pt x="442551" y="508933"/>
                </a:cubicBezTo>
                <a:cubicBezTo>
                  <a:pt x="442551" y="472271"/>
                  <a:pt x="472272" y="442550"/>
                  <a:pt x="508934" y="442550"/>
                </a:cubicBezTo>
                <a:close/>
                <a:moveTo>
                  <a:pt x="361416" y="442550"/>
                </a:moveTo>
                <a:cubicBezTo>
                  <a:pt x="398078" y="442550"/>
                  <a:pt x="427799" y="472271"/>
                  <a:pt x="427799" y="508933"/>
                </a:cubicBezTo>
                <a:cubicBezTo>
                  <a:pt x="427799" y="545595"/>
                  <a:pt x="398078" y="575316"/>
                  <a:pt x="361416" y="575316"/>
                </a:cubicBezTo>
                <a:cubicBezTo>
                  <a:pt x="324754" y="575316"/>
                  <a:pt x="295033" y="545595"/>
                  <a:pt x="295033" y="508933"/>
                </a:cubicBezTo>
                <a:cubicBezTo>
                  <a:pt x="295033" y="472271"/>
                  <a:pt x="324754" y="442550"/>
                  <a:pt x="361416" y="442550"/>
                </a:cubicBezTo>
                <a:close/>
                <a:moveTo>
                  <a:pt x="1101305" y="295033"/>
                </a:moveTo>
                <a:cubicBezTo>
                  <a:pt x="1137967" y="295033"/>
                  <a:pt x="1167688" y="324754"/>
                  <a:pt x="1167688" y="361416"/>
                </a:cubicBezTo>
                <a:cubicBezTo>
                  <a:pt x="1167688" y="398078"/>
                  <a:pt x="1137967" y="427799"/>
                  <a:pt x="1101305" y="427799"/>
                </a:cubicBezTo>
                <a:cubicBezTo>
                  <a:pt x="1064643" y="427799"/>
                  <a:pt x="1034922" y="398078"/>
                  <a:pt x="1034922" y="361416"/>
                </a:cubicBezTo>
                <a:cubicBezTo>
                  <a:pt x="1034922" y="324754"/>
                  <a:pt x="1064643" y="295033"/>
                  <a:pt x="1101305" y="295033"/>
                </a:cubicBezTo>
                <a:close/>
                <a:moveTo>
                  <a:pt x="953788" y="295033"/>
                </a:moveTo>
                <a:cubicBezTo>
                  <a:pt x="990450" y="295033"/>
                  <a:pt x="1020171" y="324754"/>
                  <a:pt x="1020171" y="361416"/>
                </a:cubicBezTo>
                <a:cubicBezTo>
                  <a:pt x="1020171" y="398078"/>
                  <a:pt x="990450" y="427799"/>
                  <a:pt x="953788" y="427799"/>
                </a:cubicBezTo>
                <a:cubicBezTo>
                  <a:pt x="917126" y="427799"/>
                  <a:pt x="887405" y="398078"/>
                  <a:pt x="887405" y="361416"/>
                </a:cubicBezTo>
                <a:cubicBezTo>
                  <a:pt x="887405" y="324754"/>
                  <a:pt x="917126" y="295033"/>
                  <a:pt x="953788" y="295033"/>
                </a:cubicBezTo>
                <a:close/>
                <a:moveTo>
                  <a:pt x="806272" y="295033"/>
                </a:moveTo>
                <a:cubicBezTo>
                  <a:pt x="842934" y="295033"/>
                  <a:pt x="872655" y="324754"/>
                  <a:pt x="872655" y="361416"/>
                </a:cubicBezTo>
                <a:cubicBezTo>
                  <a:pt x="872655" y="398078"/>
                  <a:pt x="842934" y="427799"/>
                  <a:pt x="806272" y="427799"/>
                </a:cubicBezTo>
                <a:cubicBezTo>
                  <a:pt x="769610" y="427799"/>
                  <a:pt x="739889" y="398078"/>
                  <a:pt x="739889" y="361416"/>
                </a:cubicBezTo>
                <a:cubicBezTo>
                  <a:pt x="739889" y="324754"/>
                  <a:pt x="769610" y="295033"/>
                  <a:pt x="806272" y="295033"/>
                </a:cubicBezTo>
                <a:close/>
                <a:moveTo>
                  <a:pt x="658755" y="295033"/>
                </a:moveTo>
                <a:cubicBezTo>
                  <a:pt x="695417" y="295033"/>
                  <a:pt x="725138" y="324754"/>
                  <a:pt x="725138" y="361416"/>
                </a:cubicBezTo>
                <a:cubicBezTo>
                  <a:pt x="725138" y="398078"/>
                  <a:pt x="695417" y="427799"/>
                  <a:pt x="658755" y="427799"/>
                </a:cubicBezTo>
                <a:cubicBezTo>
                  <a:pt x="622093" y="427799"/>
                  <a:pt x="592372" y="398078"/>
                  <a:pt x="592372" y="361416"/>
                </a:cubicBezTo>
                <a:cubicBezTo>
                  <a:pt x="592372" y="324754"/>
                  <a:pt x="622093" y="295033"/>
                  <a:pt x="658755" y="295033"/>
                </a:cubicBezTo>
                <a:close/>
                <a:moveTo>
                  <a:pt x="508934" y="295033"/>
                </a:moveTo>
                <a:cubicBezTo>
                  <a:pt x="545596" y="295033"/>
                  <a:pt x="575317" y="324754"/>
                  <a:pt x="575317" y="361416"/>
                </a:cubicBezTo>
                <a:cubicBezTo>
                  <a:pt x="575317" y="398078"/>
                  <a:pt x="545596" y="427799"/>
                  <a:pt x="508934" y="427799"/>
                </a:cubicBezTo>
                <a:cubicBezTo>
                  <a:pt x="472272" y="427799"/>
                  <a:pt x="442551" y="398078"/>
                  <a:pt x="442551" y="361416"/>
                </a:cubicBezTo>
                <a:cubicBezTo>
                  <a:pt x="442551" y="324754"/>
                  <a:pt x="472272" y="295033"/>
                  <a:pt x="508934" y="295033"/>
                </a:cubicBezTo>
                <a:close/>
                <a:moveTo>
                  <a:pt x="1101305" y="147517"/>
                </a:moveTo>
                <a:cubicBezTo>
                  <a:pt x="1137967" y="147517"/>
                  <a:pt x="1167688" y="177238"/>
                  <a:pt x="1167688" y="213900"/>
                </a:cubicBezTo>
                <a:cubicBezTo>
                  <a:pt x="1167688" y="250562"/>
                  <a:pt x="1137967" y="280283"/>
                  <a:pt x="1101305" y="280283"/>
                </a:cubicBezTo>
                <a:cubicBezTo>
                  <a:pt x="1064643" y="280283"/>
                  <a:pt x="1034922" y="250562"/>
                  <a:pt x="1034922" y="213900"/>
                </a:cubicBezTo>
                <a:cubicBezTo>
                  <a:pt x="1034922" y="177238"/>
                  <a:pt x="1064643" y="147517"/>
                  <a:pt x="1101305" y="147517"/>
                </a:cubicBezTo>
                <a:close/>
                <a:moveTo>
                  <a:pt x="953788" y="147517"/>
                </a:moveTo>
                <a:cubicBezTo>
                  <a:pt x="990450" y="147517"/>
                  <a:pt x="1020171" y="177238"/>
                  <a:pt x="1020171" y="213900"/>
                </a:cubicBezTo>
                <a:cubicBezTo>
                  <a:pt x="1020171" y="250562"/>
                  <a:pt x="990450" y="280283"/>
                  <a:pt x="953788" y="280283"/>
                </a:cubicBezTo>
                <a:cubicBezTo>
                  <a:pt x="917126" y="280283"/>
                  <a:pt x="887405" y="250562"/>
                  <a:pt x="887405" y="213900"/>
                </a:cubicBezTo>
                <a:cubicBezTo>
                  <a:pt x="887405" y="177238"/>
                  <a:pt x="917126" y="147517"/>
                  <a:pt x="953788" y="147517"/>
                </a:cubicBezTo>
                <a:close/>
                <a:moveTo>
                  <a:pt x="806272" y="147517"/>
                </a:moveTo>
                <a:cubicBezTo>
                  <a:pt x="842934" y="147517"/>
                  <a:pt x="872655" y="177238"/>
                  <a:pt x="872655" y="213900"/>
                </a:cubicBezTo>
                <a:cubicBezTo>
                  <a:pt x="872655" y="250562"/>
                  <a:pt x="842934" y="280283"/>
                  <a:pt x="806272" y="280283"/>
                </a:cubicBezTo>
                <a:cubicBezTo>
                  <a:pt x="769610" y="280283"/>
                  <a:pt x="739889" y="250562"/>
                  <a:pt x="739889" y="213900"/>
                </a:cubicBezTo>
                <a:cubicBezTo>
                  <a:pt x="739889" y="177238"/>
                  <a:pt x="769610" y="147517"/>
                  <a:pt x="806272" y="147517"/>
                </a:cubicBezTo>
                <a:close/>
                <a:moveTo>
                  <a:pt x="658755" y="147517"/>
                </a:moveTo>
                <a:cubicBezTo>
                  <a:pt x="695417" y="147517"/>
                  <a:pt x="725138" y="177238"/>
                  <a:pt x="725138" y="213900"/>
                </a:cubicBezTo>
                <a:cubicBezTo>
                  <a:pt x="725138" y="250562"/>
                  <a:pt x="695417" y="280283"/>
                  <a:pt x="658755" y="280283"/>
                </a:cubicBezTo>
                <a:cubicBezTo>
                  <a:pt x="622093" y="280283"/>
                  <a:pt x="592372" y="250562"/>
                  <a:pt x="592372" y="213900"/>
                </a:cubicBezTo>
                <a:cubicBezTo>
                  <a:pt x="592372" y="177238"/>
                  <a:pt x="622093" y="147517"/>
                  <a:pt x="658755" y="147517"/>
                </a:cubicBezTo>
                <a:close/>
                <a:moveTo>
                  <a:pt x="806272" y="0"/>
                </a:moveTo>
                <a:cubicBezTo>
                  <a:pt x="842934" y="0"/>
                  <a:pt x="872655" y="29721"/>
                  <a:pt x="872655" y="66383"/>
                </a:cubicBezTo>
                <a:cubicBezTo>
                  <a:pt x="872655" y="103045"/>
                  <a:pt x="842934" y="132766"/>
                  <a:pt x="806272" y="132766"/>
                </a:cubicBezTo>
                <a:cubicBezTo>
                  <a:pt x="769610" y="132766"/>
                  <a:pt x="739889" y="103045"/>
                  <a:pt x="739889" y="66383"/>
                </a:cubicBezTo>
                <a:cubicBezTo>
                  <a:pt x="739889" y="29721"/>
                  <a:pt x="769610" y="0"/>
                  <a:pt x="806272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200">
              <a:latin typeface="Assistant" panose="00000500000000000000" pitchFamily="2" charset="-79"/>
            </a:endParaRPr>
          </a:p>
        </p:txBody>
      </p:sp>
      <p:sp>
        <p:nvSpPr>
          <p:cNvPr id="46" name="Vrije vorm: vorm 45">
            <a:extLst>
              <a:ext uri="{FF2B5EF4-FFF2-40B4-BE49-F238E27FC236}">
                <a16:creationId xmlns:a16="http://schemas.microsoft.com/office/drawing/2014/main" id="{1993EC2C-0AB4-49D4-A57B-3FBC3F474AE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293367" y="5188269"/>
            <a:ext cx="975148" cy="778459"/>
          </a:xfrm>
          <a:custGeom>
            <a:avLst/>
            <a:gdLst>
              <a:gd name="connsiteX0" fmla="*/ 806275 w 1462722"/>
              <a:gd name="connsiteY0" fmla="*/ 1034923 h 1167689"/>
              <a:gd name="connsiteX1" fmla="*/ 872658 w 1462722"/>
              <a:gd name="connsiteY1" fmla="*/ 1101306 h 1167689"/>
              <a:gd name="connsiteX2" fmla="*/ 806275 w 1462722"/>
              <a:gd name="connsiteY2" fmla="*/ 1167689 h 1167689"/>
              <a:gd name="connsiteX3" fmla="*/ 739892 w 1462722"/>
              <a:gd name="connsiteY3" fmla="*/ 1101306 h 1167689"/>
              <a:gd name="connsiteX4" fmla="*/ 806275 w 1462722"/>
              <a:gd name="connsiteY4" fmla="*/ 1034923 h 1167689"/>
              <a:gd name="connsiteX5" fmla="*/ 1248822 w 1462722"/>
              <a:gd name="connsiteY5" fmla="*/ 885101 h 1167689"/>
              <a:gd name="connsiteX6" fmla="*/ 1315205 w 1462722"/>
              <a:gd name="connsiteY6" fmla="*/ 951484 h 1167689"/>
              <a:gd name="connsiteX7" fmla="*/ 1248822 w 1462722"/>
              <a:gd name="connsiteY7" fmla="*/ 1017867 h 1167689"/>
              <a:gd name="connsiteX8" fmla="*/ 1182439 w 1462722"/>
              <a:gd name="connsiteY8" fmla="*/ 951484 h 1167689"/>
              <a:gd name="connsiteX9" fmla="*/ 1248822 w 1462722"/>
              <a:gd name="connsiteY9" fmla="*/ 885101 h 1167689"/>
              <a:gd name="connsiteX10" fmla="*/ 1099003 w 1462722"/>
              <a:gd name="connsiteY10" fmla="*/ 885101 h 1167689"/>
              <a:gd name="connsiteX11" fmla="*/ 1165386 w 1462722"/>
              <a:gd name="connsiteY11" fmla="*/ 951484 h 1167689"/>
              <a:gd name="connsiteX12" fmla="*/ 1099003 w 1462722"/>
              <a:gd name="connsiteY12" fmla="*/ 1017867 h 1167689"/>
              <a:gd name="connsiteX13" fmla="*/ 1032620 w 1462722"/>
              <a:gd name="connsiteY13" fmla="*/ 951484 h 1167689"/>
              <a:gd name="connsiteX14" fmla="*/ 1099003 w 1462722"/>
              <a:gd name="connsiteY14" fmla="*/ 885101 h 1167689"/>
              <a:gd name="connsiteX15" fmla="*/ 951484 w 1462722"/>
              <a:gd name="connsiteY15" fmla="*/ 885101 h 1167689"/>
              <a:gd name="connsiteX16" fmla="*/ 1017867 w 1462722"/>
              <a:gd name="connsiteY16" fmla="*/ 951484 h 1167689"/>
              <a:gd name="connsiteX17" fmla="*/ 951484 w 1462722"/>
              <a:gd name="connsiteY17" fmla="*/ 1017867 h 1167689"/>
              <a:gd name="connsiteX18" fmla="*/ 885101 w 1462722"/>
              <a:gd name="connsiteY18" fmla="*/ 951484 h 1167689"/>
              <a:gd name="connsiteX19" fmla="*/ 951484 w 1462722"/>
              <a:gd name="connsiteY19" fmla="*/ 885101 h 1167689"/>
              <a:gd name="connsiteX20" fmla="*/ 803968 w 1462722"/>
              <a:gd name="connsiteY20" fmla="*/ 885101 h 1167689"/>
              <a:gd name="connsiteX21" fmla="*/ 870351 w 1462722"/>
              <a:gd name="connsiteY21" fmla="*/ 951484 h 1167689"/>
              <a:gd name="connsiteX22" fmla="*/ 803968 w 1462722"/>
              <a:gd name="connsiteY22" fmla="*/ 1017867 h 1167689"/>
              <a:gd name="connsiteX23" fmla="*/ 737585 w 1462722"/>
              <a:gd name="connsiteY23" fmla="*/ 951484 h 1167689"/>
              <a:gd name="connsiteX24" fmla="*/ 803968 w 1462722"/>
              <a:gd name="connsiteY24" fmla="*/ 885101 h 1167689"/>
              <a:gd name="connsiteX25" fmla="*/ 656451 w 1462722"/>
              <a:gd name="connsiteY25" fmla="*/ 885101 h 1167689"/>
              <a:gd name="connsiteX26" fmla="*/ 722834 w 1462722"/>
              <a:gd name="connsiteY26" fmla="*/ 951484 h 1167689"/>
              <a:gd name="connsiteX27" fmla="*/ 656451 w 1462722"/>
              <a:gd name="connsiteY27" fmla="*/ 1017867 h 1167689"/>
              <a:gd name="connsiteX28" fmla="*/ 590068 w 1462722"/>
              <a:gd name="connsiteY28" fmla="*/ 951484 h 1167689"/>
              <a:gd name="connsiteX29" fmla="*/ 656451 w 1462722"/>
              <a:gd name="connsiteY29" fmla="*/ 885101 h 1167689"/>
              <a:gd name="connsiteX30" fmla="*/ 1099003 w 1462722"/>
              <a:gd name="connsiteY30" fmla="*/ 737584 h 1167689"/>
              <a:gd name="connsiteX31" fmla="*/ 1165386 w 1462722"/>
              <a:gd name="connsiteY31" fmla="*/ 803967 h 1167689"/>
              <a:gd name="connsiteX32" fmla="*/ 1099003 w 1462722"/>
              <a:gd name="connsiteY32" fmla="*/ 870350 h 1167689"/>
              <a:gd name="connsiteX33" fmla="*/ 1032620 w 1462722"/>
              <a:gd name="connsiteY33" fmla="*/ 803967 h 1167689"/>
              <a:gd name="connsiteX34" fmla="*/ 1099003 w 1462722"/>
              <a:gd name="connsiteY34" fmla="*/ 737584 h 1167689"/>
              <a:gd name="connsiteX35" fmla="*/ 951484 w 1462722"/>
              <a:gd name="connsiteY35" fmla="*/ 737584 h 1167689"/>
              <a:gd name="connsiteX36" fmla="*/ 1017867 w 1462722"/>
              <a:gd name="connsiteY36" fmla="*/ 803967 h 1167689"/>
              <a:gd name="connsiteX37" fmla="*/ 951484 w 1462722"/>
              <a:gd name="connsiteY37" fmla="*/ 870350 h 1167689"/>
              <a:gd name="connsiteX38" fmla="*/ 885101 w 1462722"/>
              <a:gd name="connsiteY38" fmla="*/ 803967 h 1167689"/>
              <a:gd name="connsiteX39" fmla="*/ 951484 w 1462722"/>
              <a:gd name="connsiteY39" fmla="*/ 737584 h 1167689"/>
              <a:gd name="connsiteX40" fmla="*/ 803968 w 1462722"/>
              <a:gd name="connsiteY40" fmla="*/ 737584 h 1167689"/>
              <a:gd name="connsiteX41" fmla="*/ 870351 w 1462722"/>
              <a:gd name="connsiteY41" fmla="*/ 803967 h 1167689"/>
              <a:gd name="connsiteX42" fmla="*/ 803968 w 1462722"/>
              <a:gd name="connsiteY42" fmla="*/ 870350 h 1167689"/>
              <a:gd name="connsiteX43" fmla="*/ 737585 w 1462722"/>
              <a:gd name="connsiteY43" fmla="*/ 803967 h 1167689"/>
              <a:gd name="connsiteX44" fmla="*/ 803968 w 1462722"/>
              <a:gd name="connsiteY44" fmla="*/ 737584 h 1167689"/>
              <a:gd name="connsiteX45" fmla="*/ 656451 w 1462722"/>
              <a:gd name="connsiteY45" fmla="*/ 737584 h 1167689"/>
              <a:gd name="connsiteX46" fmla="*/ 722834 w 1462722"/>
              <a:gd name="connsiteY46" fmla="*/ 803967 h 1167689"/>
              <a:gd name="connsiteX47" fmla="*/ 656451 w 1462722"/>
              <a:gd name="connsiteY47" fmla="*/ 870350 h 1167689"/>
              <a:gd name="connsiteX48" fmla="*/ 590068 w 1462722"/>
              <a:gd name="connsiteY48" fmla="*/ 803967 h 1167689"/>
              <a:gd name="connsiteX49" fmla="*/ 656451 w 1462722"/>
              <a:gd name="connsiteY49" fmla="*/ 737584 h 1167689"/>
              <a:gd name="connsiteX50" fmla="*/ 508934 w 1462722"/>
              <a:gd name="connsiteY50" fmla="*/ 737584 h 1167689"/>
              <a:gd name="connsiteX51" fmla="*/ 575317 w 1462722"/>
              <a:gd name="connsiteY51" fmla="*/ 803967 h 1167689"/>
              <a:gd name="connsiteX52" fmla="*/ 508934 w 1462722"/>
              <a:gd name="connsiteY52" fmla="*/ 870350 h 1167689"/>
              <a:gd name="connsiteX53" fmla="*/ 442551 w 1462722"/>
              <a:gd name="connsiteY53" fmla="*/ 803967 h 1167689"/>
              <a:gd name="connsiteX54" fmla="*/ 508934 w 1462722"/>
              <a:gd name="connsiteY54" fmla="*/ 737584 h 1167689"/>
              <a:gd name="connsiteX55" fmla="*/ 1396339 w 1462722"/>
              <a:gd name="connsiteY55" fmla="*/ 590067 h 1167689"/>
              <a:gd name="connsiteX56" fmla="*/ 1462722 w 1462722"/>
              <a:gd name="connsiteY56" fmla="*/ 656450 h 1167689"/>
              <a:gd name="connsiteX57" fmla="*/ 1396339 w 1462722"/>
              <a:gd name="connsiteY57" fmla="*/ 722833 h 1167689"/>
              <a:gd name="connsiteX58" fmla="*/ 1329956 w 1462722"/>
              <a:gd name="connsiteY58" fmla="*/ 656450 h 1167689"/>
              <a:gd name="connsiteX59" fmla="*/ 1396339 w 1462722"/>
              <a:gd name="connsiteY59" fmla="*/ 590067 h 1167689"/>
              <a:gd name="connsiteX60" fmla="*/ 1248822 w 1462722"/>
              <a:gd name="connsiteY60" fmla="*/ 590067 h 1167689"/>
              <a:gd name="connsiteX61" fmla="*/ 1315205 w 1462722"/>
              <a:gd name="connsiteY61" fmla="*/ 656450 h 1167689"/>
              <a:gd name="connsiteX62" fmla="*/ 1248822 w 1462722"/>
              <a:gd name="connsiteY62" fmla="*/ 722833 h 1167689"/>
              <a:gd name="connsiteX63" fmla="*/ 1182439 w 1462722"/>
              <a:gd name="connsiteY63" fmla="*/ 656450 h 1167689"/>
              <a:gd name="connsiteX64" fmla="*/ 1248822 w 1462722"/>
              <a:gd name="connsiteY64" fmla="*/ 590067 h 1167689"/>
              <a:gd name="connsiteX65" fmla="*/ 1099003 w 1462722"/>
              <a:gd name="connsiteY65" fmla="*/ 590067 h 1167689"/>
              <a:gd name="connsiteX66" fmla="*/ 1165386 w 1462722"/>
              <a:gd name="connsiteY66" fmla="*/ 656450 h 1167689"/>
              <a:gd name="connsiteX67" fmla="*/ 1099003 w 1462722"/>
              <a:gd name="connsiteY67" fmla="*/ 722833 h 1167689"/>
              <a:gd name="connsiteX68" fmla="*/ 1032620 w 1462722"/>
              <a:gd name="connsiteY68" fmla="*/ 656450 h 1167689"/>
              <a:gd name="connsiteX69" fmla="*/ 1099003 w 1462722"/>
              <a:gd name="connsiteY69" fmla="*/ 590067 h 1167689"/>
              <a:gd name="connsiteX70" fmla="*/ 951484 w 1462722"/>
              <a:gd name="connsiteY70" fmla="*/ 590067 h 1167689"/>
              <a:gd name="connsiteX71" fmla="*/ 1017867 w 1462722"/>
              <a:gd name="connsiteY71" fmla="*/ 656450 h 1167689"/>
              <a:gd name="connsiteX72" fmla="*/ 951484 w 1462722"/>
              <a:gd name="connsiteY72" fmla="*/ 722833 h 1167689"/>
              <a:gd name="connsiteX73" fmla="*/ 885101 w 1462722"/>
              <a:gd name="connsiteY73" fmla="*/ 656450 h 1167689"/>
              <a:gd name="connsiteX74" fmla="*/ 951484 w 1462722"/>
              <a:gd name="connsiteY74" fmla="*/ 590067 h 1167689"/>
              <a:gd name="connsiteX75" fmla="*/ 803968 w 1462722"/>
              <a:gd name="connsiteY75" fmla="*/ 590067 h 1167689"/>
              <a:gd name="connsiteX76" fmla="*/ 870351 w 1462722"/>
              <a:gd name="connsiteY76" fmla="*/ 656450 h 1167689"/>
              <a:gd name="connsiteX77" fmla="*/ 803968 w 1462722"/>
              <a:gd name="connsiteY77" fmla="*/ 722833 h 1167689"/>
              <a:gd name="connsiteX78" fmla="*/ 737585 w 1462722"/>
              <a:gd name="connsiteY78" fmla="*/ 656450 h 1167689"/>
              <a:gd name="connsiteX79" fmla="*/ 803968 w 1462722"/>
              <a:gd name="connsiteY79" fmla="*/ 590067 h 1167689"/>
              <a:gd name="connsiteX80" fmla="*/ 656451 w 1462722"/>
              <a:gd name="connsiteY80" fmla="*/ 590067 h 1167689"/>
              <a:gd name="connsiteX81" fmla="*/ 722834 w 1462722"/>
              <a:gd name="connsiteY81" fmla="*/ 656450 h 1167689"/>
              <a:gd name="connsiteX82" fmla="*/ 656451 w 1462722"/>
              <a:gd name="connsiteY82" fmla="*/ 722833 h 1167689"/>
              <a:gd name="connsiteX83" fmla="*/ 590068 w 1462722"/>
              <a:gd name="connsiteY83" fmla="*/ 656450 h 1167689"/>
              <a:gd name="connsiteX84" fmla="*/ 656451 w 1462722"/>
              <a:gd name="connsiteY84" fmla="*/ 590067 h 1167689"/>
              <a:gd name="connsiteX85" fmla="*/ 508934 w 1462722"/>
              <a:gd name="connsiteY85" fmla="*/ 590067 h 1167689"/>
              <a:gd name="connsiteX86" fmla="*/ 575317 w 1462722"/>
              <a:gd name="connsiteY86" fmla="*/ 656450 h 1167689"/>
              <a:gd name="connsiteX87" fmla="*/ 508934 w 1462722"/>
              <a:gd name="connsiteY87" fmla="*/ 722833 h 1167689"/>
              <a:gd name="connsiteX88" fmla="*/ 442551 w 1462722"/>
              <a:gd name="connsiteY88" fmla="*/ 656450 h 1167689"/>
              <a:gd name="connsiteX89" fmla="*/ 508934 w 1462722"/>
              <a:gd name="connsiteY89" fmla="*/ 590067 h 1167689"/>
              <a:gd name="connsiteX90" fmla="*/ 361418 w 1462722"/>
              <a:gd name="connsiteY90" fmla="*/ 590067 h 1167689"/>
              <a:gd name="connsiteX91" fmla="*/ 427801 w 1462722"/>
              <a:gd name="connsiteY91" fmla="*/ 656450 h 1167689"/>
              <a:gd name="connsiteX92" fmla="*/ 361418 w 1462722"/>
              <a:gd name="connsiteY92" fmla="*/ 722833 h 1167689"/>
              <a:gd name="connsiteX93" fmla="*/ 295035 w 1462722"/>
              <a:gd name="connsiteY93" fmla="*/ 656450 h 1167689"/>
              <a:gd name="connsiteX94" fmla="*/ 361418 w 1462722"/>
              <a:gd name="connsiteY94" fmla="*/ 590067 h 1167689"/>
              <a:gd name="connsiteX95" fmla="*/ 1248822 w 1462722"/>
              <a:gd name="connsiteY95" fmla="*/ 442550 h 1167689"/>
              <a:gd name="connsiteX96" fmla="*/ 1315205 w 1462722"/>
              <a:gd name="connsiteY96" fmla="*/ 508933 h 1167689"/>
              <a:gd name="connsiteX97" fmla="*/ 1248822 w 1462722"/>
              <a:gd name="connsiteY97" fmla="*/ 575316 h 1167689"/>
              <a:gd name="connsiteX98" fmla="*/ 1182439 w 1462722"/>
              <a:gd name="connsiteY98" fmla="*/ 508933 h 1167689"/>
              <a:gd name="connsiteX99" fmla="*/ 1248822 w 1462722"/>
              <a:gd name="connsiteY99" fmla="*/ 442550 h 1167689"/>
              <a:gd name="connsiteX100" fmla="*/ 1099003 w 1462722"/>
              <a:gd name="connsiteY100" fmla="*/ 442550 h 1167689"/>
              <a:gd name="connsiteX101" fmla="*/ 1165386 w 1462722"/>
              <a:gd name="connsiteY101" fmla="*/ 508933 h 1167689"/>
              <a:gd name="connsiteX102" fmla="*/ 1099003 w 1462722"/>
              <a:gd name="connsiteY102" fmla="*/ 575316 h 1167689"/>
              <a:gd name="connsiteX103" fmla="*/ 1032620 w 1462722"/>
              <a:gd name="connsiteY103" fmla="*/ 508933 h 1167689"/>
              <a:gd name="connsiteX104" fmla="*/ 1099003 w 1462722"/>
              <a:gd name="connsiteY104" fmla="*/ 442550 h 1167689"/>
              <a:gd name="connsiteX105" fmla="*/ 951484 w 1462722"/>
              <a:gd name="connsiteY105" fmla="*/ 442550 h 1167689"/>
              <a:gd name="connsiteX106" fmla="*/ 1017867 w 1462722"/>
              <a:gd name="connsiteY106" fmla="*/ 508933 h 1167689"/>
              <a:gd name="connsiteX107" fmla="*/ 951484 w 1462722"/>
              <a:gd name="connsiteY107" fmla="*/ 575316 h 1167689"/>
              <a:gd name="connsiteX108" fmla="*/ 885101 w 1462722"/>
              <a:gd name="connsiteY108" fmla="*/ 508933 h 1167689"/>
              <a:gd name="connsiteX109" fmla="*/ 951484 w 1462722"/>
              <a:gd name="connsiteY109" fmla="*/ 442550 h 1167689"/>
              <a:gd name="connsiteX110" fmla="*/ 803968 w 1462722"/>
              <a:gd name="connsiteY110" fmla="*/ 442550 h 1167689"/>
              <a:gd name="connsiteX111" fmla="*/ 870351 w 1462722"/>
              <a:gd name="connsiteY111" fmla="*/ 508933 h 1167689"/>
              <a:gd name="connsiteX112" fmla="*/ 803968 w 1462722"/>
              <a:gd name="connsiteY112" fmla="*/ 575316 h 1167689"/>
              <a:gd name="connsiteX113" fmla="*/ 737585 w 1462722"/>
              <a:gd name="connsiteY113" fmla="*/ 508933 h 1167689"/>
              <a:gd name="connsiteX114" fmla="*/ 803968 w 1462722"/>
              <a:gd name="connsiteY114" fmla="*/ 442550 h 1167689"/>
              <a:gd name="connsiteX115" fmla="*/ 656451 w 1462722"/>
              <a:gd name="connsiteY115" fmla="*/ 442550 h 1167689"/>
              <a:gd name="connsiteX116" fmla="*/ 722834 w 1462722"/>
              <a:gd name="connsiteY116" fmla="*/ 508933 h 1167689"/>
              <a:gd name="connsiteX117" fmla="*/ 656451 w 1462722"/>
              <a:gd name="connsiteY117" fmla="*/ 575316 h 1167689"/>
              <a:gd name="connsiteX118" fmla="*/ 590068 w 1462722"/>
              <a:gd name="connsiteY118" fmla="*/ 508933 h 1167689"/>
              <a:gd name="connsiteX119" fmla="*/ 656451 w 1462722"/>
              <a:gd name="connsiteY119" fmla="*/ 442550 h 1167689"/>
              <a:gd name="connsiteX120" fmla="*/ 508934 w 1462722"/>
              <a:gd name="connsiteY120" fmla="*/ 442550 h 1167689"/>
              <a:gd name="connsiteX121" fmla="*/ 575317 w 1462722"/>
              <a:gd name="connsiteY121" fmla="*/ 508933 h 1167689"/>
              <a:gd name="connsiteX122" fmla="*/ 508934 w 1462722"/>
              <a:gd name="connsiteY122" fmla="*/ 575316 h 1167689"/>
              <a:gd name="connsiteX123" fmla="*/ 442551 w 1462722"/>
              <a:gd name="connsiteY123" fmla="*/ 508933 h 1167689"/>
              <a:gd name="connsiteX124" fmla="*/ 508934 w 1462722"/>
              <a:gd name="connsiteY124" fmla="*/ 442550 h 1167689"/>
              <a:gd name="connsiteX125" fmla="*/ 361418 w 1462722"/>
              <a:gd name="connsiteY125" fmla="*/ 442550 h 1167689"/>
              <a:gd name="connsiteX126" fmla="*/ 427801 w 1462722"/>
              <a:gd name="connsiteY126" fmla="*/ 508933 h 1167689"/>
              <a:gd name="connsiteX127" fmla="*/ 361418 w 1462722"/>
              <a:gd name="connsiteY127" fmla="*/ 575316 h 1167689"/>
              <a:gd name="connsiteX128" fmla="*/ 295035 w 1462722"/>
              <a:gd name="connsiteY128" fmla="*/ 508933 h 1167689"/>
              <a:gd name="connsiteX129" fmla="*/ 361418 w 1462722"/>
              <a:gd name="connsiteY129" fmla="*/ 442550 h 1167689"/>
              <a:gd name="connsiteX130" fmla="*/ 213901 w 1462722"/>
              <a:gd name="connsiteY130" fmla="*/ 442550 h 1167689"/>
              <a:gd name="connsiteX131" fmla="*/ 280284 w 1462722"/>
              <a:gd name="connsiteY131" fmla="*/ 508933 h 1167689"/>
              <a:gd name="connsiteX132" fmla="*/ 213901 w 1462722"/>
              <a:gd name="connsiteY132" fmla="*/ 575316 h 1167689"/>
              <a:gd name="connsiteX133" fmla="*/ 147518 w 1462722"/>
              <a:gd name="connsiteY133" fmla="*/ 508933 h 1167689"/>
              <a:gd name="connsiteX134" fmla="*/ 213901 w 1462722"/>
              <a:gd name="connsiteY134" fmla="*/ 442550 h 1167689"/>
              <a:gd name="connsiteX135" fmla="*/ 1099001 w 1462722"/>
              <a:gd name="connsiteY135" fmla="*/ 295034 h 1167689"/>
              <a:gd name="connsiteX136" fmla="*/ 1165384 w 1462722"/>
              <a:gd name="connsiteY136" fmla="*/ 361417 h 1167689"/>
              <a:gd name="connsiteX137" fmla="*/ 1099001 w 1462722"/>
              <a:gd name="connsiteY137" fmla="*/ 427800 h 1167689"/>
              <a:gd name="connsiteX138" fmla="*/ 1032618 w 1462722"/>
              <a:gd name="connsiteY138" fmla="*/ 361417 h 1167689"/>
              <a:gd name="connsiteX139" fmla="*/ 1099001 w 1462722"/>
              <a:gd name="connsiteY139" fmla="*/ 295034 h 1167689"/>
              <a:gd name="connsiteX140" fmla="*/ 951483 w 1462722"/>
              <a:gd name="connsiteY140" fmla="*/ 295034 h 1167689"/>
              <a:gd name="connsiteX141" fmla="*/ 1017866 w 1462722"/>
              <a:gd name="connsiteY141" fmla="*/ 361417 h 1167689"/>
              <a:gd name="connsiteX142" fmla="*/ 951483 w 1462722"/>
              <a:gd name="connsiteY142" fmla="*/ 427800 h 1167689"/>
              <a:gd name="connsiteX143" fmla="*/ 885100 w 1462722"/>
              <a:gd name="connsiteY143" fmla="*/ 361417 h 1167689"/>
              <a:gd name="connsiteX144" fmla="*/ 951483 w 1462722"/>
              <a:gd name="connsiteY144" fmla="*/ 295034 h 1167689"/>
              <a:gd name="connsiteX145" fmla="*/ 803966 w 1462722"/>
              <a:gd name="connsiteY145" fmla="*/ 295034 h 1167689"/>
              <a:gd name="connsiteX146" fmla="*/ 870349 w 1462722"/>
              <a:gd name="connsiteY146" fmla="*/ 361417 h 1167689"/>
              <a:gd name="connsiteX147" fmla="*/ 803966 w 1462722"/>
              <a:gd name="connsiteY147" fmla="*/ 427800 h 1167689"/>
              <a:gd name="connsiteX148" fmla="*/ 737583 w 1462722"/>
              <a:gd name="connsiteY148" fmla="*/ 361417 h 1167689"/>
              <a:gd name="connsiteX149" fmla="*/ 803966 w 1462722"/>
              <a:gd name="connsiteY149" fmla="*/ 295034 h 1167689"/>
              <a:gd name="connsiteX150" fmla="*/ 656450 w 1462722"/>
              <a:gd name="connsiteY150" fmla="*/ 295034 h 1167689"/>
              <a:gd name="connsiteX151" fmla="*/ 722833 w 1462722"/>
              <a:gd name="connsiteY151" fmla="*/ 361417 h 1167689"/>
              <a:gd name="connsiteX152" fmla="*/ 656450 w 1462722"/>
              <a:gd name="connsiteY152" fmla="*/ 427800 h 1167689"/>
              <a:gd name="connsiteX153" fmla="*/ 590067 w 1462722"/>
              <a:gd name="connsiteY153" fmla="*/ 361417 h 1167689"/>
              <a:gd name="connsiteX154" fmla="*/ 656450 w 1462722"/>
              <a:gd name="connsiteY154" fmla="*/ 295034 h 1167689"/>
              <a:gd name="connsiteX155" fmla="*/ 508933 w 1462722"/>
              <a:gd name="connsiteY155" fmla="*/ 295034 h 1167689"/>
              <a:gd name="connsiteX156" fmla="*/ 575316 w 1462722"/>
              <a:gd name="connsiteY156" fmla="*/ 361417 h 1167689"/>
              <a:gd name="connsiteX157" fmla="*/ 508933 w 1462722"/>
              <a:gd name="connsiteY157" fmla="*/ 427800 h 1167689"/>
              <a:gd name="connsiteX158" fmla="*/ 442550 w 1462722"/>
              <a:gd name="connsiteY158" fmla="*/ 361417 h 1167689"/>
              <a:gd name="connsiteX159" fmla="*/ 508933 w 1462722"/>
              <a:gd name="connsiteY159" fmla="*/ 295034 h 1167689"/>
              <a:gd name="connsiteX160" fmla="*/ 361416 w 1462722"/>
              <a:gd name="connsiteY160" fmla="*/ 295034 h 1167689"/>
              <a:gd name="connsiteX161" fmla="*/ 427799 w 1462722"/>
              <a:gd name="connsiteY161" fmla="*/ 361417 h 1167689"/>
              <a:gd name="connsiteX162" fmla="*/ 361416 w 1462722"/>
              <a:gd name="connsiteY162" fmla="*/ 427800 h 1167689"/>
              <a:gd name="connsiteX163" fmla="*/ 295033 w 1462722"/>
              <a:gd name="connsiteY163" fmla="*/ 361417 h 1167689"/>
              <a:gd name="connsiteX164" fmla="*/ 361416 w 1462722"/>
              <a:gd name="connsiteY164" fmla="*/ 295034 h 1167689"/>
              <a:gd name="connsiteX165" fmla="*/ 213900 w 1462722"/>
              <a:gd name="connsiteY165" fmla="*/ 295034 h 1167689"/>
              <a:gd name="connsiteX166" fmla="*/ 280283 w 1462722"/>
              <a:gd name="connsiteY166" fmla="*/ 361417 h 1167689"/>
              <a:gd name="connsiteX167" fmla="*/ 213900 w 1462722"/>
              <a:gd name="connsiteY167" fmla="*/ 427800 h 1167689"/>
              <a:gd name="connsiteX168" fmla="*/ 147517 w 1462722"/>
              <a:gd name="connsiteY168" fmla="*/ 361417 h 1167689"/>
              <a:gd name="connsiteX169" fmla="*/ 213900 w 1462722"/>
              <a:gd name="connsiteY169" fmla="*/ 295034 h 1167689"/>
              <a:gd name="connsiteX170" fmla="*/ 66383 w 1462722"/>
              <a:gd name="connsiteY170" fmla="*/ 295034 h 1167689"/>
              <a:gd name="connsiteX171" fmla="*/ 132766 w 1462722"/>
              <a:gd name="connsiteY171" fmla="*/ 361417 h 1167689"/>
              <a:gd name="connsiteX172" fmla="*/ 66383 w 1462722"/>
              <a:gd name="connsiteY172" fmla="*/ 427800 h 1167689"/>
              <a:gd name="connsiteX173" fmla="*/ 0 w 1462722"/>
              <a:gd name="connsiteY173" fmla="*/ 361417 h 1167689"/>
              <a:gd name="connsiteX174" fmla="*/ 66383 w 1462722"/>
              <a:gd name="connsiteY174" fmla="*/ 295034 h 1167689"/>
              <a:gd name="connsiteX175" fmla="*/ 951483 w 1462722"/>
              <a:gd name="connsiteY175" fmla="*/ 147517 h 1167689"/>
              <a:gd name="connsiteX176" fmla="*/ 1017866 w 1462722"/>
              <a:gd name="connsiteY176" fmla="*/ 213900 h 1167689"/>
              <a:gd name="connsiteX177" fmla="*/ 951483 w 1462722"/>
              <a:gd name="connsiteY177" fmla="*/ 280283 h 1167689"/>
              <a:gd name="connsiteX178" fmla="*/ 885100 w 1462722"/>
              <a:gd name="connsiteY178" fmla="*/ 213900 h 1167689"/>
              <a:gd name="connsiteX179" fmla="*/ 951483 w 1462722"/>
              <a:gd name="connsiteY179" fmla="*/ 147517 h 1167689"/>
              <a:gd name="connsiteX180" fmla="*/ 656450 w 1462722"/>
              <a:gd name="connsiteY180" fmla="*/ 147517 h 1167689"/>
              <a:gd name="connsiteX181" fmla="*/ 722833 w 1462722"/>
              <a:gd name="connsiteY181" fmla="*/ 213900 h 1167689"/>
              <a:gd name="connsiteX182" fmla="*/ 656450 w 1462722"/>
              <a:gd name="connsiteY182" fmla="*/ 280283 h 1167689"/>
              <a:gd name="connsiteX183" fmla="*/ 590067 w 1462722"/>
              <a:gd name="connsiteY183" fmla="*/ 213900 h 1167689"/>
              <a:gd name="connsiteX184" fmla="*/ 656450 w 1462722"/>
              <a:gd name="connsiteY184" fmla="*/ 147517 h 1167689"/>
              <a:gd name="connsiteX185" fmla="*/ 508933 w 1462722"/>
              <a:gd name="connsiteY185" fmla="*/ 147517 h 1167689"/>
              <a:gd name="connsiteX186" fmla="*/ 575316 w 1462722"/>
              <a:gd name="connsiteY186" fmla="*/ 213900 h 1167689"/>
              <a:gd name="connsiteX187" fmla="*/ 508933 w 1462722"/>
              <a:gd name="connsiteY187" fmla="*/ 280283 h 1167689"/>
              <a:gd name="connsiteX188" fmla="*/ 442550 w 1462722"/>
              <a:gd name="connsiteY188" fmla="*/ 213900 h 1167689"/>
              <a:gd name="connsiteX189" fmla="*/ 508933 w 1462722"/>
              <a:gd name="connsiteY189" fmla="*/ 147517 h 1167689"/>
              <a:gd name="connsiteX190" fmla="*/ 361416 w 1462722"/>
              <a:gd name="connsiteY190" fmla="*/ 147517 h 1167689"/>
              <a:gd name="connsiteX191" fmla="*/ 427799 w 1462722"/>
              <a:gd name="connsiteY191" fmla="*/ 213900 h 1167689"/>
              <a:gd name="connsiteX192" fmla="*/ 361416 w 1462722"/>
              <a:gd name="connsiteY192" fmla="*/ 280283 h 1167689"/>
              <a:gd name="connsiteX193" fmla="*/ 295033 w 1462722"/>
              <a:gd name="connsiteY193" fmla="*/ 213900 h 1167689"/>
              <a:gd name="connsiteX194" fmla="*/ 361416 w 1462722"/>
              <a:gd name="connsiteY194" fmla="*/ 147517 h 1167689"/>
              <a:gd name="connsiteX195" fmla="*/ 213900 w 1462722"/>
              <a:gd name="connsiteY195" fmla="*/ 147517 h 1167689"/>
              <a:gd name="connsiteX196" fmla="*/ 280283 w 1462722"/>
              <a:gd name="connsiteY196" fmla="*/ 213900 h 1167689"/>
              <a:gd name="connsiteX197" fmla="*/ 213900 w 1462722"/>
              <a:gd name="connsiteY197" fmla="*/ 280283 h 1167689"/>
              <a:gd name="connsiteX198" fmla="*/ 147517 w 1462722"/>
              <a:gd name="connsiteY198" fmla="*/ 213900 h 1167689"/>
              <a:gd name="connsiteX199" fmla="*/ 213900 w 1462722"/>
              <a:gd name="connsiteY199" fmla="*/ 147517 h 1167689"/>
              <a:gd name="connsiteX200" fmla="*/ 66383 w 1462722"/>
              <a:gd name="connsiteY200" fmla="*/ 147517 h 1167689"/>
              <a:gd name="connsiteX201" fmla="*/ 132766 w 1462722"/>
              <a:gd name="connsiteY201" fmla="*/ 213900 h 1167689"/>
              <a:gd name="connsiteX202" fmla="*/ 66383 w 1462722"/>
              <a:gd name="connsiteY202" fmla="*/ 280283 h 1167689"/>
              <a:gd name="connsiteX203" fmla="*/ 0 w 1462722"/>
              <a:gd name="connsiteY203" fmla="*/ 213900 h 1167689"/>
              <a:gd name="connsiteX204" fmla="*/ 66383 w 1462722"/>
              <a:gd name="connsiteY204" fmla="*/ 147517 h 1167689"/>
              <a:gd name="connsiteX205" fmla="*/ 508933 w 1462722"/>
              <a:gd name="connsiteY205" fmla="*/ 0 h 1167689"/>
              <a:gd name="connsiteX206" fmla="*/ 575316 w 1462722"/>
              <a:gd name="connsiteY206" fmla="*/ 66383 h 1167689"/>
              <a:gd name="connsiteX207" fmla="*/ 508933 w 1462722"/>
              <a:gd name="connsiteY207" fmla="*/ 132766 h 1167689"/>
              <a:gd name="connsiteX208" fmla="*/ 442550 w 1462722"/>
              <a:gd name="connsiteY208" fmla="*/ 66383 h 1167689"/>
              <a:gd name="connsiteX209" fmla="*/ 508933 w 1462722"/>
              <a:gd name="connsiteY209" fmla="*/ 0 h 1167689"/>
              <a:gd name="connsiteX210" fmla="*/ 361416 w 1462722"/>
              <a:gd name="connsiteY210" fmla="*/ 0 h 1167689"/>
              <a:gd name="connsiteX211" fmla="*/ 427799 w 1462722"/>
              <a:gd name="connsiteY211" fmla="*/ 66383 h 1167689"/>
              <a:gd name="connsiteX212" fmla="*/ 361416 w 1462722"/>
              <a:gd name="connsiteY212" fmla="*/ 132766 h 1167689"/>
              <a:gd name="connsiteX213" fmla="*/ 295033 w 1462722"/>
              <a:gd name="connsiteY213" fmla="*/ 66383 h 1167689"/>
              <a:gd name="connsiteX214" fmla="*/ 361416 w 1462722"/>
              <a:gd name="connsiteY214" fmla="*/ 0 h 1167689"/>
              <a:gd name="connsiteX215" fmla="*/ 213900 w 1462722"/>
              <a:gd name="connsiteY215" fmla="*/ 0 h 1167689"/>
              <a:gd name="connsiteX216" fmla="*/ 280283 w 1462722"/>
              <a:gd name="connsiteY216" fmla="*/ 66383 h 1167689"/>
              <a:gd name="connsiteX217" fmla="*/ 213900 w 1462722"/>
              <a:gd name="connsiteY217" fmla="*/ 132766 h 1167689"/>
              <a:gd name="connsiteX218" fmla="*/ 147517 w 1462722"/>
              <a:gd name="connsiteY218" fmla="*/ 66383 h 1167689"/>
              <a:gd name="connsiteX219" fmla="*/ 213900 w 1462722"/>
              <a:gd name="connsiteY219" fmla="*/ 0 h 1167689"/>
              <a:gd name="connsiteX220" fmla="*/ 66383 w 1462722"/>
              <a:gd name="connsiteY220" fmla="*/ 0 h 1167689"/>
              <a:gd name="connsiteX221" fmla="*/ 132766 w 1462722"/>
              <a:gd name="connsiteY221" fmla="*/ 66383 h 1167689"/>
              <a:gd name="connsiteX222" fmla="*/ 66383 w 1462722"/>
              <a:gd name="connsiteY222" fmla="*/ 132766 h 1167689"/>
              <a:gd name="connsiteX223" fmla="*/ 0 w 1462722"/>
              <a:gd name="connsiteY223" fmla="*/ 66383 h 1167689"/>
              <a:gd name="connsiteX224" fmla="*/ 66383 w 1462722"/>
              <a:gd name="connsiteY224" fmla="*/ 0 h 116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1462722" h="1167689">
                <a:moveTo>
                  <a:pt x="806275" y="1034923"/>
                </a:moveTo>
                <a:cubicBezTo>
                  <a:pt x="842937" y="1034923"/>
                  <a:pt x="872658" y="1064644"/>
                  <a:pt x="872658" y="1101306"/>
                </a:cubicBezTo>
                <a:cubicBezTo>
                  <a:pt x="872658" y="1137968"/>
                  <a:pt x="842937" y="1167689"/>
                  <a:pt x="806275" y="1167689"/>
                </a:cubicBezTo>
                <a:cubicBezTo>
                  <a:pt x="769613" y="1167689"/>
                  <a:pt x="739892" y="1137968"/>
                  <a:pt x="739892" y="1101306"/>
                </a:cubicBezTo>
                <a:cubicBezTo>
                  <a:pt x="739892" y="1064644"/>
                  <a:pt x="769613" y="1034923"/>
                  <a:pt x="806275" y="1034923"/>
                </a:cubicBezTo>
                <a:close/>
                <a:moveTo>
                  <a:pt x="1248822" y="885101"/>
                </a:moveTo>
                <a:cubicBezTo>
                  <a:pt x="1285484" y="885101"/>
                  <a:pt x="1315205" y="914822"/>
                  <a:pt x="1315205" y="951484"/>
                </a:cubicBezTo>
                <a:cubicBezTo>
                  <a:pt x="1315205" y="988146"/>
                  <a:pt x="1285484" y="1017867"/>
                  <a:pt x="1248822" y="1017867"/>
                </a:cubicBezTo>
                <a:cubicBezTo>
                  <a:pt x="1212160" y="1017867"/>
                  <a:pt x="1182439" y="988146"/>
                  <a:pt x="1182439" y="951484"/>
                </a:cubicBezTo>
                <a:cubicBezTo>
                  <a:pt x="1182439" y="914822"/>
                  <a:pt x="1212160" y="885101"/>
                  <a:pt x="1248822" y="885101"/>
                </a:cubicBezTo>
                <a:close/>
                <a:moveTo>
                  <a:pt x="1099003" y="885101"/>
                </a:moveTo>
                <a:cubicBezTo>
                  <a:pt x="1135665" y="885101"/>
                  <a:pt x="1165386" y="914822"/>
                  <a:pt x="1165386" y="951484"/>
                </a:cubicBezTo>
                <a:cubicBezTo>
                  <a:pt x="1165386" y="988146"/>
                  <a:pt x="1135665" y="1017867"/>
                  <a:pt x="1099003" y="1017867"/>
                </a:cubicBezTo>
                <a:cubicBezTo>
                  <a:pt x="1062341" y="1017867"/>
                  <a:pt x="1032620" y="988146"/>
                  <a:pt x="1032620" y="951484"/>
                </a:cubicBezTo>
                <a:cubicBezTo>
                  <a:pt x="1032620" y="914822"/>
                  <a:pt x="1062341" y="885101"/>
                  <a:pt x="1099003" y="885101"/>
                </a:cubicBezTo>
                <a:close/>
                <a:moveTo>
                  <a:pt x="951484" y="885101"/>
                </a:moveTo>
                <a:cubicBezTo>
                  <a:pt x="988146" y="885101"/>
                  <a:pt x="1017867" y="914822"/>
                  <a:pt x="1017867" y="951484"/>
                </a:cubicBezTo>
                <a:cubicBezTo>
                  <a:pt x="1017867" y="988146"/>
                  <a:pt x="988146" y="1017867"/>
                  <a:pt x="951484" y="1017867"/>
                </a:cubicBezTo>
                <a:cubicBezTo>
                  <a:pt x="914822" y="1017867"/>
                  <a:pt x="885101" y="988146"/>
                  <a:pt x="885101" y="951484"/>
                </a:cubicBezTo>
                <a:cubicBezTo>
                  <a:pt x="885101" y="914822"/>
                  <a:pt x="914822" y="885101"/>
                  <a:pt x="951484" y="885101"/>
                </a:cubicBezTo>
                <a:close/>
                <a:moveTo>
                  <a:pt x="803968" y="885101"/>
                </a:moveTo>
                <a:cubicBezTo>
                  <a:pt x="840630" y="885101"/>
                  <a:pt x="870351" y="914822"/>
                  <a:pt x="870351" y="951484"/>
                </a:cubicBezTo>
                <a:cubicBezTo>
                  <a:pt x="870351" y="988146"/>
                  <a:pt x="840630" y="1017867"/>
                  <a:pt x="803968" y="1017867"/>
                </a:cubicBezTo>
                <a:cubicBezTo>
                  <a:pt x="767306" y="1017867"/>
                  <a:pt x="737585" y="988146"/>
                  <a:pt x="737585" y="951484"/>
                </a:cubicBezTo>
                <a:cubicBezTo>
                  <a:pt x="737585" y="914822"/>
                  <a:pt x="767306" y="885101"/>
                  <a:pt x="803968" y="885101"/>
                </a:cubicBezTo>
                <a:close/>
                <a:moveTo>
                  <a:pt x="656451" y="885101"/>
                </a:moveTo>
                <a:cubicBezTo>
                  <a:pt x="693113" y="885101"/>
                  <a:pt x="722834" y="914822"/>
                  <a:pt x="722834" y="951484"/>
                </a:cubicBezTo>
                <a:cubicBezTo>
                  <a:pt x="722834" y="988146"/>
                  <a:pt x="693113" y="1017867"/>
                  <a:pt x="656451" y="1017867"/>
                </a:cubicBezTo>
                <a:cubicBezTo>
                  <a:pt x="619789" y="1017867"/>
                  <a:pt x="590068" y="988146"/>
                  <a:pt x="590068" y="951484"/>
                </a:cubicBezTo>
                <a:cubicBezTo>
                  <a:pt x="590068" y="914822"/>
                  <a:pt x="619789" y="885101"/>
                  <a:pt x="656451" y="885101"/>
                </a:cubicBezTo>
                <a:close/>
                <a:moveTo>
                  <a:pt x="1099003" y="737584"/>
                </a:moveTo>
                <a:cubicBezTo>
                  <a:pt x="1135665" y="737584"/>
                  <a:pt x="1165386" y="767305"/>
                  <a:pt x="1165386" y="803967"/>
                </a:cubicBezTo>
                <a:cubicBezTo>
                  <a:pt x="1165386" y="840629"/>
                  <a:pt x="1135665" y="870350"/>
                  <a:pt x="1099003" y="870350"/>
                </a:cubicBezTo>
                <a:cubicBezTo>
                  <a:pt x="1062341" y="870350"/>
                  <a:pt x="1032620" y="840629"/>
                  <a:pt x="1032620" y="803967"/>
                </a:cubicBezTo>
                <a:cubicBezTo>
                  <a:pt x="1032620" y="767305"/>
                  <a:pt x="1062341" y="737584"/>
                  <a:pt x="1099003" y="737584"/>
                </a:cubicBezTo>
                <a:close/>
                <a:moveTo>
                  <a:pt x="951484" y="737584"/>
                </a:moveTo>
                <a:cubicBezTo>
                  <a:pt x="988146" y="737584"/>
                  <a:pt x="1017867" y="767305"/>
                  <a:pt x="1017867" y="803967"/>
                </a:cubicBezTo>
                <a:cubicBezTo>
                  <a:pt x="1017867" y="840629"/>
                  <a:pt x="988146" y="870350"/>
                  <a:pt x="951484" y="870350"/>
                </a:cubicBezTo>
                <a:cubicBezTo>
                  <a:pt x="914822" y="870350"/>
                  <a:pt x="885101" y="840629"/>
                  <a:pt x="885101" y="803967"/>
                </a:cubicBezTo>
                <a:cubicBezTo>
                  <a:pt x="885101" y="767305"/>
                  <a:pt x="914822" y="737584"/>
                  <a:pt x="951484" y="737584"/>
                </a:cubicBezTo>
                <a:close/>
                <a:moveTo>
                  <a:pt x="803968" y="737584"/>
                </a:moveTo>
                <a:cubicBezTo>
                  <a:pt x="840630" y="737584"/>
                  <a:pt x="870351" y="767305"/>
                  <a:pt x="870351" y="803967"/>
                </a:cubicBezTo>
                <a:cubicBezTo>
                  <a:pt x="870351" y="840629"/>
                  <a:pt x="840630" y="870350"/>
                  <a:pt x="803968" y="870350"/>
                </a:cubicBezTo>
                <a:cubicBezTo>
                  <a:pt x="767306" y="870350"/>
                  <a:pt x="737585" y="840629"/>
                  <a:pt x="737585" y="803967"/>
                </a:cubicBezTo>
                <a:cubicBezTo>
                  <a:pt x="737585" y="767305"/>
                  <a:pt x="767306" y="737584"/>
                  <a:pt x="803968" y="737584"/>
                </a:cubicBezTo>
                <a:close/>
                <a:moveTo>
                  <a:pt x="656451" y="737584"/>
                </a:moveTo>
                <a:cubicBezTo>
                  <a:pt x="693113" y="737584"/>
                  <a:pt x="722834" y="767305"/>
                  <a:pt x="722834" y="803967"/>
                </a:cubicBezTo>
                <a:cubicBezTo>
                  <a:pt x="722834" y="840629"/>
                  <a:pt x="693113" y="870350"/>
                  <a:pt x="656451" y="870350"/>
                </a:cubicBezTo>
                <a:cubicBezTo>
                  <a:pt x="619789" y="870350"/>
                  <a:pt x="590068" y="840629"/>
                  <a:pt x="590068" y="803967"/>
                </a:cubicBezTo>
                <a:cubicBezTo>
                  <a:pt x="590068" y="767305"/>
                  <a:pt x="619789" y="737584"/>
                  <a:pt x="656451" y="737584"/>
                </a:cubicBezTo>
                <a:close/>
                <a:moveTo>
                  <a:pt x="508934" y="737584"/>
                </a:moveTo>
                <a:cubicBezTo>
                  <a:pt x="545596" y="737584"/>
                  <a:pt x="575317" y="767305"/>
                  <a:pt x="575317" y="803967"/>
                </a:cubicBezTo>
                <a:cubicBezTo>
                  <a:pt x="575317" y="840629"/>
                  <a:pt x="545596" y="870350"/>
                  <a:pt x="508934" y="870350"/>
                </a:cubicBezTo>
                <a:cubicBezTo>
                  <a:pt x="472272" y="870350"/>
                  <a:pt x="442551" y="840629"/>
                  <a:pt x="442551" y="803967"/>
                </a:cubicBezTo>
                <a:cubicBezTo>
                  <a:pt x="442551" y="767305"/>
                  <a:pt x="472272" y="737584"/>
                  <a:pt x="508934" y="737584"/>
                </a:cubicBezTo>
                <a:close/>
                <a:moveTo>
                  <a:pt x="1396339" y="590067"/>
                </a:moveTo>
                <a:cubicBezTo>
                  <a:pt x="1433001" y="590067"/>
                  <a:pt x="1462722" y="619788"/>
                  <a:pt x="1462722" y="656450"/>
                </a:cubicBezTo>
                <a:cubicBezTo>
                  <a:pt x="1462722" y="693112"/>
                  <a:pt x="1433001" y="722833"/>
                  <a:pt x="1396339" y="722833"/>
                </a:cubicBezTo>
                <a:cubicBezTo>
                  <a:pt x="1359677" y="722833"/>
                  <a:pt x="1329956" y="693112"/>
                  <a:pt x="1329956" y="656450"/>
                </a:cubicBezTo>
                <a:cubicBezTo>
                  <a:pt x="1329956" y="619788"/>
                  <a:pt x="1359677" y="590067"/>
                  <a:pt x="1396339" y="590067"/>
                </a:cubicBezTo>
                <a:close/>
                <a:moveTo>
                  <a:pt x="1248822" y="590067"/>
                </a:moveTo>
                <a:cubicBezTo>
                  <a:pt x="1285484" y="590067"/>
                  <a:pt x="1315205" y="619788"/>
                  <a:pt x="1315205" y="656450"/>
                </a:cubicBezTo>
                <a:cubicBezTo>
                  <a:pt x="1315205" y="693112"/>
                  <a:pt x="1285484" y="722833"/>
                  <a:pt x="1248822" y="722833"/>
                </a:cubicBezTo>
                <a:cubicBezTo>
                  <a:pt x="1212160" y="722833"/>
                  <a:pt x="1182439" y="693112"/>
                  <a:pt x="1182439" y="656450"/>
                </a:cubicBezTo>
                <a:cubicBezTo>
                  <a:pt x="1182439" y="619788"/>
                  <a:pt x="1212160" y="590067"/>
                  <a:pt x="1248822" y="590067"/>
                </a:cubicBezTo>
                <a:close/>
                <a:moveTo>
                  <a:pt x="1099003" y="590067"/>
                </a:moveTo>
                <a:cubicBezTo>
                  <a:pt x="1135665" y="590067"/>
                  <a:pt x="1165386" y="619788"/>
                  <a:pt x="1165386" y="656450"/>
                </a:cubicBezTo>
                <a:cubicBezTo>
                  <a:pt x="1165386" y="693112"/>
                  <a:pt x="1135665" y="722833"/>
                  <a:pt x="1099003" y="722833"/>
                </a:cubicBezTo>
                <a:cubicBezTo>
                  <a:pt x="1062341" y="722833"/>
                  <a:pt x="1032620" y="693112"/>
                  <a:pt x="1032620" y="656450"/>
                </a:cubicBezTo>
                <a:cubicBezTo>
                  <a:pt x="1032620" y="619788"/>
                  <a:pt x="1062341" y="590067"/>
                  <a:pt x="1099003" y="590067"/>
                </a:cubicBezTo>
                <a:close/>
                <a:moveTo>
                  <a:pt x="951484" y="590067"/>
                </a:moveTo>
                <a:cubicBezTo>
                  <a:pt x="988146" y="590067"/>
                  <a:pt x="1017867" y="619788"/>
                  <a:pt x="1017867" y="656450"/>
                </a:cubicBezTo>
                <a:cubicBezTo>
                  <a:pt x="1017867" y="693112"/>
                  <a:pt x="988146" y="722833"/>
                  <a:pt x="951484" y="722833"/>
                </a:cubicBezTo>
                <a:cubicBezTo>
                  <a:pt x="914822" y="722833"/>
                  <a:pt x="885101" y="693112"/>
                  <a:pt x="885101" y="656450"/>
                </a:cubicBezTo>
                <a:cubicBezTo>
                  <a:pt x="885101" y="619788"/>
                  <a:pt x="914822" y="590067"/>
                  <a:pt x="951484" y="590067"/>
                </a:cubicBezTo>
                <a:close/>
                <a:moveTo>
                  <a:pt x="803968" y="590067"/>
                </a:moveTo>
                <a:cubicBezTo>
                  <a:pt x="840630" y="590067"/>
                  <a:pt x="870351" y="619788"/>
                  <a:pt x="870351" y="656450"/>
                </a:cubicBezTo>
                <a:cubicBezTo>
                  <a:pt x="870351" y="693112"/>
                  <a:pt x="840630" y="722833"/>
                  <a:pt x="803968" y="722833"/>
                </a:cubicBezTo>
                <a:cubicBezTo>
                  <a:pt x="767306" y="722833"/>
                  <a:pt x="737585" y="693112"/>
                  <a:pt x="737585" y="656450"/>
                </a:cubicBezTo>
                <a:cubicBezTo>
                  <a:pt x="737585" y="619788"/>
                  <a:pt x="767306" y="590067"/>
                  <a:pt x="803968" y="590067"/>
                </a:cubicBezTo>
                <a:close/>
                <a:moveTo>
                  <a:pt x="656451" y="590067"/>
                </a:moveTo>
                <a:cubicBezTo>
                  <a:pt x="693113" y="590067"/>
                  <a:pt x="722834" y="619788"/>
                  <a:pt x="722834" y="656450"/>
                </a:cubicBezTo>
                <a:cubicBezTo>
                  <a:pt x="722834" y="693112"/>
                  <a:pt x="693113" y="722833"/>
                  <a:pt x="656451" y="722833"/>
                </a:cubicBezTo>
                <a:cubicBezTo>
                  <a:pt x="619789" y="722833"/>
                  <a:pt x="590068" y="693112"/>
                  <a:pt x="590068" y="656450"/>
                </a:cubicBezTo>
                <a:cubicBezTo>
                  <a:pt x="590068" y="619788"/>
                  <a:pt x="619789" y="590067"/>
                  <a:pt x="656451" y="590067"/>
                </a:cubicBezTo>
                <a:close/>
                <a:moveTo>
                  <a:pt x="508934" y="590067"/>
                </a:moveTo>
                <a:cubicBezTo>
                  <a:pt x="545596" y="590067"/>
                  <a:pt x="575317" y="619788"/>
                  <a:pt x="575317" y="656450"/>
                </a:cubicBezTo>
                <a:cubicBezTo>
                  <a:pt x="575317" y="693112"/>
                  <a:pt x="545596" y="722833"/>
                  <a:pt x="508934" y="722833"/>
                </a:cubicBezTo>
                <a:cubicBezTo>
                  <a:pt x="472272" y="722833"/>
                  <a:pt x="442551" y="693112"/>
                  <a:pt x="442551" y="656450"/>
                </a:cubicBezTo>
                <a:cubicBezTo>
                  <a:pt x="442551" y="619788"/>
                  <a:pt x="472272" y="590067"/>
                  <a:pt x="508934" y="590067"/>
                </a:cubicBezTo>
                <a:close/>
                <a:moveTo>
                  <a:pt x="361418" y="590067"/>
                </a:moveTo>
                <a:cubicBezTo>
                  <a:pt x="398080" y="590067"/>
                  <a:pt x="427801" y="619788"/>
                  <a:pt x="427801" y="656450"/>
                </a:cubicBezTo>
                <a:cubicBezTo>
                  <a:pt x="427801" y="693112"/>
                  <a:pt x="398080" y="722833"/>
                  <a:pt x="361418" y="722833"/>
                </a:cubicBezTo>
                <a:cubicBezTo>
                  <a:pt x="324756" y="722833"/>
                  <a:pt x="295035" y="693112"/>
                  <a:pt x="295035" y="656450"/>
                </a:cubicBezTo>
                <a:cubicBezTo>
                  <a:pt x="295035" y="619788"/>
                  <a:pt x="324756" y="590067"/>
                  <a:pt x="361418" y="590067"/>
                </a:cubicBezTo>
                <a:close/>
                <a:moveTo>
                  <a:pt x="1248822" y="442550"/>
                </a:moveTo>
                <a:cubicBezTo>
                  <a:pt x="1285484" y="442550"/>
                  <a:pt x="1315205" y="472271"/>
                  <a:pt x="1315205" y="508933"/>
                </a:cubicBezTo>
                <a:cubicBezTo>
                  <a:pt x="1315205" y="545595"/>
                  <a:pt x="1285484" y="575316"/>
                  <a:pt x="1248822" y="575316"/>
                </a:cubicBezTo>
                <a:cubicBezTo>
                  <a:pt x="1212160" y="575316"/>
                  <a:pt x="1182439" y="545595"/>
                  <a:pt x="1182439" y="508933"/>
                </a:cubicBezTo>
                <a:cubicBezTo>
                  <a:pt x="1182439" y="472271"/>
                  <a:pt x="1212160" y="442550"/>
                  <a:pt x="1248822" y="442550"/>
                </a:cubicBezTo>
                <a:close/>
                <a:moveTo>
                  <a:pt x="1099003" y="442550"/>
                </a:moveTo>
                <a:cubicBezTo>
                  <a:pt x="1135665" y="442550"/>
                  <a:pt x="1165386" y="472271"/>
                  <a:pt x="1165386" y="508933"/>
                </a:cubicBezTo>
                <a:cubicBezTo>
                  <a:pt x="1165386" y="545595"/>
                  <a:pt x="1135665" y="575316"/>
                  <a:pt x="1099003" y="575316"/>
                </a:cubicBezTo>
                <a:cubicBezTo>
                  <a:pt x="1062341" y="575316"/>
                  <a:pt x="1032620" y="545595"/>
                  <a:pt x="1032620" y="508933"/>
                </a:cubicBezTo>
                <a:cubicBezTo>
                  <a:pt x="1032620" y="472271"/>
                  <a:pt x="1062341" y="442550"/>
                  <a:pt x="1099003" y="442550"/>
                </a:cubicBezTo>
                <a:close/>
                <a:moveTo>
                  <a:pt x="951484" y="442550"/>
                </a:moveTo>
                <a:cubicBezTo>
                  <a:pt x="988146" y="442550"/>
                  <a:pt x="1017867" y="472271"/>
                  <a:pt x="1017867" y="508933"/>
                </a:cubicBezTo>
                <a:cubicBezTo>
                  <a:pt x="1017867" y="545595"/>
                  <a:pt x="988146" y="575316"/>
                  <a:pt x="951484" y="575316"/>
                </a:cubicBezTo>
                <a:cubicBezTo>
                  <a:pt x="914822" y="575316"/>
                  <a:pt x="885101" y="545595"/>
                  <a:pt x="885101" y="508933"/>
                </a:cubicBezTo>
                <a:cubicBezTo>
                  <a:pt x="885101" y="472271"/>
                  <a:pt x="914822" y="442550"/>
                  <a:pt x="951484" y="442550"/>
                </a:cubicBezTo>
                <a:close/>
                <a:moveTo>
                  <a:pt x="803968" y="442550"/>
                </a:moveTo>
                <a:cubicBezTo>
                  <a:pt x="840630" y="442550"/>
                  <a:pt x="870351" y="472271"/>
                  <a:pt x="870351" y="508933"/>
                </a:cubicBezTo>
                <a:cubicBezTo>
                  <a:pt x="870351" y="545595"/>
                  <a:pt x="840630" y="575316"/>
                  <a:pt x="803968" y="575316"/>
                </a:cubicBezTo>
                <a:cubicBezTo>
                  <a:pt x="767306" y="575316"/>
                  <a:pt x="737585" y="545595"/>
                  <a:pt x="737585" y="508933"/>
                </a:cubicBezTo>
                <a:cubicBezTo>
                  <a:pt x="737585" y="472271"/>
                  <a:pt x="767306" y="442550"/>
                  <a:pt x="803968" y="442550"/>
                </a:cubicBezTo>
                <a:close/>
                <a:moveTo>
                  <a:pt x="656451" y="442550"/>
                </a:moveTo>
                <a:cubicBezTo>
                  <a:pt x="693113" y="442550"/>
                  <a:pt x="722834" y="472271"/>
                  <a:pt x="722834" y="508933"/>
                </a:cubicBezTo>
                <a:cubicBezTo>
                  <a:pt x="722834" y="545595"/>
                  <a:pt x="693113" y="575316"/>
                  <a:pt x="656451" y="575316"/>
                </a:cubicBezTo>
                <a:cubicBezTo>
                  <a:pt x="619789" y="575316"/>
                  <a:pt x="590068" y="545595"/>
                  <a:pt x="590068" y="508933"/>
                </a:cubicBezTo>
                <a:cubicBezTo>
                  <a:pt x="590068" y="472271"/>
                  <a:pt x="619789" y="442550"/>
                  <a:pt x="656451" y="442550"/>
                </a:cubicBezTo>
                <a:close/>
                <a:moveTo>
                  <a:pt x="508934" y="442550"/>
                </a:moveTo>
                <a:cubicBezTo>
                  <a:pt x="545596" y="442550"/>
                  <a:pt x="575317" y="472271"/>
                  <a:pt x="575317" y="508933"/>
                </a:cubicBezTo>
                <a:cubicBezTo>
                  <a:pt x="575317" y="545595"/>
                  <a:pt x="545596" y="575316"/>
                  <a:pt x="508934" y="575316"/>
                </a:cubicBezTo>
                <a:cubicBezTo>
                  <a:pt x="472272" y="575316"/>
                  <a:pt x="442551" y="545595"/>
                  <a:pt x="442551" y="508933"/>
                </a:cubicBezTo>
                <a:cubicBezTo>
                  <a:pt x="442551" y="472271"/>
                  <a:pt x="472272" y="442550"/>
                  <a:pt x="508934" y="442550"/>
                </a:cubicBezTo>
                <a:close/>
                <a:moveTo>
                  <a:pt x="361418" y="442550"/>
                </a:moveTo>
                <a:cubicBezTo>
                  <a:pt x="398080" y="442550"/>
                  <a:pt x="427801" y="472271"/>
                  <a:pt x="427801" y="508933"/>
                </a:cubicBezTo>
                <a:cubicBezTo>
                  <a:pt x="427801" y="545595"/>
                  <a:pt x="398080" y="575316"/>
                  <a:pt x="361418" y="575316"/>
                </a:cubicBezTo>
                <a:cubicBezTo>
                  <a:pt x="324756" y="575316"/>
                  <a:pt x="295035" y="545595"/>
                  <a:pt x="295035" y="508933"/>
                </a:cubicBezTo>
                <a:cubicBezTo>
                  <a:pt x="295035" y="472271"/>
                  <a:pt x="324756" y="442550"/>
                  <a:pt x="361418" y="442550"/>
                </a:cubicBezTo>
                <a:close/>
                <a:moveTo>
                  <a:pt x="213901" y="442550"/>
                </a:moveTo>
                <a:cubicBezTo>
                  <a:pt x="250563" y="442550"/>
                  <a:pt x="280284" y="472271"/>
                  <a:pt x="280284" y="508933"/>
                </a:cubicBezTo>
                <a:cubicBezTo>
                  <a:pt x="280284" y="545595"/>
                  <a:pt x="250563" y="575316"/>
                  <a:pt x="213901" y="575316"/>
                </a:cubicBezTo>
                <a:cubicBezTo>
                  <a:pt x="177239" y="575316"/>
                  <a:pt x="147518" y="545595"/>
                  <a:pt x="147518" y="508933"/>
                </a:cubicBezTo>
                <a:cubicBezTo>
                  <a:pt x="147518" y="472271"/>
                  <a:pt x="177239" y="442550"/>
                  <a:pt x="213901" y="442550"/>
                </a:cubicBezTo>
                <a:close/>
                <a:moveTo>
                  <a:pt x="1099001" y="295034"/>
                </a:moveTo>
                <a:cubicBezTo>
                  <a:pt x="1135663" y="295034"/>
                  <a:pt x="1165384" y="324755"/>
                  <a:pt x="1165384" y="361417"/>
                </a:cubicBezTo>
                <a:cubicBezTo>
                  <a:pt x="1165384" y="398079"/>
                  <a:pt x="1135663" y="427800"/>
                  <a:pt x="1099001" y="427800"/>
                </a:cubicBezTo>
                <a:cubicBezTo>
                  <a:pt x="1062339" y="427800"/>
                  <a:pt x="1032618" y="398079"/>
                  <a:pt x="1032618" y="361417"/>
                </a:cubicBezTo>
                <a:cubicBezTo>
                  <a:pt x="1032618" y="324755"/>
                  <a:pt x="1062339" y="295034"/>
                  <a:pt x="1099001" y="295034"/>
                </a:cubicBezTo>
                <a:close/>
                <a:moveTo>
                  <a:pt x="951483" y="295034"/>
                </a:moveTo>
                <a:cubicBezTo>
                  <a:pt x="988145" y="295034"/>
                  <a:pt x="1017866" y="324755"/>
                  <a:pt x="1017866" y="361417"/>
                </a:cubicBezTo>
                <a:cubicBezTo>
                  <a:pt x="1017866" y="398079"/>
                  <a:pt x="988145" y="427800"/>
                  <a:pt x="951483" y="427800"/>
                </a:cubicBezTo>
                <a:cubicBezTo>
                  <a:pt x="914821" y="427800"/>
                  <a:pt x="885100" y="398079"/>
                  <a:pt x="885100" y="361417"/>
                </a:cubicBezTo>
                <a:cubicBezTo>
                  <a:pt x="885100" y="324755"/>
                  <a:pt x="914821" y="295034"/>
                  <a:pt x="951483" y="295034"/>
                </a:cubicBezTo>
                <a:close/>
                <a:moveTo>
                  <a:pt x="803966" y="295034"/>
                </a:moveTo>
                <a:cubicBezTo>
                  <a:pt x="840628" y="295034"/>
                  <a:pt x="870349" y="324755"/>
                  <a:pt x="870349" y="361417"/>
                </a:cubicBezTo>
                <a:cubicBezTo>
                  <a:pt x="870349" y="398079"/>
                  <a:pt x="840628" y="427800"/>
                  <a:pt x="803966" y="427800"/>
                </a:cubicBezTo>
                <a:cubicBezTo>
                  <a:pt x="767304" y="427800"/>
                  <a:pt x="737583" y="398079"/>
                  <a:pt x="737583" y="361417"/>
                </a:cubicBezTo>
                <a:cubicBezTo>
                  <a:pt x="737583" y="324755"/>
                  <a:pt x="767304" y="295034"/>
                  <a:pt x="803966" y="295034"/>
                </a:cubicBezTo>
                <a:close/>
                <a:moveTo>
                  <a:pt x="656450" y="295034"/>
                </a:moveTo>
                <a:cubicBezTo>
                  <a:pt x="693112" y="295034"/>
                  <a:pt x="722833" y="324755"/>
                  <a:pt x="722833" y="361417"/>
                </a:cubicBezTo>
                <a:cubicBezTo>
                  <a:pt x="722833" y="398079"/>
                  <a:pt x="693112" y="427800"/>
                  <a:pt x="656450" y="427800"/>
                </a:cubicBezTo>
                <a:cubicBezTo>
                  <a:pt x="619788" y="427800"/>
                  <a:pt x="590067" y="398079"/>
                  <a:pt x="590067" y="361417"/>
                </a:cubicBezTo>
                <a:cubicBezTo>
                  <a:pt x="590067" y="324755"/>
                  <a:pt x="619788" y="295034"/>
                  <a:pt x="656450" y="295034"/>
                </a:cubicBezTo>
                <a:close/>
                <a:moveTo>
                  <a:pt x="508933" y="295034"/>
                </a:moveTo>
                <a:cubicBezTo>
                  <a:pt x="545595" y="295034"/>
                  <a:pt x="575316" y="324755"/>
                  <a:pt x="575316" y="361417"/>
                </a:cubicBezTo>
                <a:cubicBezTo>
                  <a:pt x="575316" y="398079"/>
                  <a:pt x="545595" y="427800"/>
                  <a:pt x="508933" y="427800"/>
                </a:cubicBezTo>
                <a:cubicBezTo>
                  <a:pt x="472271" y="427800"/>
                  <a:pt x="442550" y="398079"/>
                  <a:pt x="442550" y="361417"/>
                </a:cubicBezTo>
                <a:cubicBezTo>
                  <a:pt x="442550" y="324755"/>
                  <a:pt x="472271" y="295034"/>
                  <a:pt x="508933" y="295034"/>
                </a:cubicBezTo>
                <a:close/>
                <a:moveTo>
                  <a:pt x="361416" y="295034"/>
                </a:moveTo>
                <a:cubicBezTo>
                  <a:pt x="398078" y="295034"/>
                  <a:pt x="427799" y="324755"/>
                  <a:pt x="427799" y="361417"/>
                </a:cubicBezTo>
                <a:cubicBezTo>
                  <a:pt x="427799" y="398079"/>
                  <a:pt x="398078" y="427800"/>
                  <a:pt x="361416" y="427800"/>
                </a:cubicBezTo>
                <a:cubicBezTo>
                  <a:pt x="324754" y="427800"/>
                  <a:pt x="295033" y="398079"/>
                  <a:pt x="295033" y="361417"/>
                </a:cubicBezTo>
                <a:cubicBezTo>
                  <a:pt x="295033" y="324755"/>
                  <a:pt x="324754" y="295034"/>
                  <a:pt x="361416" y="295034"/>
                </a:cubicBezTo>
                <a:close/>
                <a:moveTo>
                  <a:pt x="213900" y="295034"/>
                </a:moveTo>
                <a:cubicBezTo>
                  <a:pt x="250562" y="295034"/>
                  <a:pt x="280283" y="324755"/>
                  <a:pt x="280283" y="361417"/>
                </a:cubicBezTo>
                <a:cubicBezTo>
                  <a:pt x="280283" y="398079"/>
                  <a:pt x="250562" y="427800"/>
                  <a:pt x="213900" y="427800"/>
                </a:cubicBezTo>
                <a:cubicBezTo>
                  <a:pt x="177238" y="427800"/>
                  <a:pt x="147517" y="398079"/>
                  <a:pt x="147517" y="361417"/>
                </a:cubicBezTo>
                <a:cubicBezTo>
                  <a:pt x="147517" y="324755"/>
                  <a:pt x="177238" y="295034"/>
                  <a:pt x="213900" y="295034"/>
                </a:cubicBezTo>
                <a:close/>
                <a:moveTo>
                  <a:pt x="66383" y="295034"/>
                </a:moveTo>
                <a:cubicBezTo>
                  <a:pt x="103045" y="295034"/>
                  <a:pt x="132766" y="324755"/>
                  <a:pt x="132766" y="361417"/>
                </a:cubicBezTo>
                <a:cubicBezTo>
                  <a:pt x="132766" y="398079"/>
                  <a:pt x="103045" y="427800"/>
                  <a:pt x="66383" y="427800"/>
                </a:cubicBezTo>
                <a:cubicBezTo>
                  <a:pt x="29721" y="427800"/>
                  <a:pt x="0" y="398079"/>
                  <a:pt x="0" y="361417"/>
                </a:cubicBezTo>
                <a:cubicBezTo>
                  <a:pt x="0" y="324755"/>
                  <a:pt x="29721" y="295034"/>
                  <a:pt x="66383" y="295034"/>
                </a:cubicBezTo>
                <a:close/>
                <a:moveTo>
                  <a:pt x="951483" y="147517"/>
                </a:moveTo>
                <a:cubicBezTo>
                  <a:pt x="988145" y="147517"/>
                  <a:pt x="1017866" y="177238"/>
                  <a:pt x="1017866" y="213900"/>
                </a:cubicBezTo>
                <a:cubicBezTo>
                  <a:pt x="1017866" y="250562"/>
                  <a:pt x="988145" y="280283"/>
                  <a:pt x="951483" y="280283"/>
                </a:cubicBezTo>
                <a:cubicBezTo>
                  <a:pt x="914821" y="280283"/>
                  <a:pt x="885100" y="250562"/>
                  <a:pt x="885100" y="213900"/>
                </a:cubicBezTo>
                <a:cubicBezTo>
                  <a:pt x="885100" y="177238"/>
                  <a:pt x="914821" y="147517"/>
                  <a:pt x="951483" y="147517"/>
                </a:cubicBezTo>
                <a:close/>
                <a:moveTo>
                  <a:pt x="656450" y="147517"/>
                </a:moveTo>
                <a:cubicBezTo>
                  <a:pt x="693112" y="147517"/>
                  <a:pt x="722833" y="177238"/>
                  <a:pt x="722833" y="213900"/>
                </a:cubicBezTo>
                <a:cubicBezTo>
                  <a:pt x="722833" y="250562"/>
                  <a:pt x="693112" y="280283"/>
                  <a:pt x="656450" y="280283"/>
                </a:cubicBezTo>
                <a:cubicBezTo>
                  <a:pt x="619788" y="280283"/>
                  <a:pt x="590067" y="250562"/>
                  <a:pt x="590067" y="213900"/>
                </a:cubicBezTo>
                <a:cubicBezTo>
                  <a:pt x="590067" y="177238"/>
                  <a:pt x="619788" y="147517"/>
                  <a:pt x="656450" y="147517"/>
                </a:cubicBezTo>
                <a:close/>
                <a:moveTo>
                  <a:pt x="508933" y="147517"/>
                </a:moveTo>
                <a:cubicBezTo>
                  <a:pt x="545595" y="147517"/>
                  <a:pt x="575316" y="177238"/>
                  <a:pt x="575316" y="213900"/>
                </a:cubicBezTo>
                <a:cubicBezTo>
                  <a:pt x="575316" y="250562"/>
                  <a:pt x="545595" y="280283"/>
                  <a:pt x="508933" y="280283"/>
                </a:cubicBezTo>
                <a:cubicBezTo>
                  <a:pt x="472271" y="280283"/>
                  <a:pt x="442550" y="250562"/>
                  <a:pt x="442550" y="213900"/>
                </a:cubicBezTo>
                <a:cubicBezTo>
                  <a:pt x="442550" y="177238"/>
                  <a:pt x="472271" y="147517"/>
                  <a:pt x="508933" y="147517"/>
                </a:cubicBezTo>
                <a:close/>
                <a:moveTo>
                  <a:pt x="361416" y="147517"/>
                </a:moveTo>
                <a:cubicBezTo>
                  <a:pt x="398078" y="147517"/>
                  <a:pt x="427799" y="177238"/>
                  <a:pt x="427799" y="213900"/>
                </a:cubicBezTo>
                <a:cubicBezTo>
                  <a:pt x="427799" y="250562"/>
                  <a:pt x="398078" y="280283"/>
                  <a:pt x="361416" y="280283"/>
                </a:cubicBezTo>
                <a:cubicBezTo>
                  <a:pt x="324754" y="280283"/>
                  <a:pt x="295033" y="250562"/>
                  <a:pt x="295033" y="213900"/>
                </a:cubicBezTo>
                <a:cubicBezTo>
                  <a:pt x="295033" y="177238"/>
                  <a:pt x="324754" y="147517"/>
                  <a:pt x="361416" y="147517"/>
                </a:cubicBezTo>
                <a:close/>
                <a:moveTo>
                  <a:pt x="213900" y="147517"/>
                </a:moveTo>
                <a:cubicBezTo>
                  <a:pt x="250562" y="147517"/>
                  <a:pt x="280283" y="177238"/>
                  <a:pt x="280283" y="213900"/>
                </a:cubicBezTo>
                <a:cubicBezTo>
                  <a:pt x="280283" y="250562"/>
                  <a:pt x="250562" y="280283"/>
                  <a:pt x="213900" y="280283"/>
                </a:cubicBezTo>
                <a:cubicBezTo>
                  <a:pt x="177238" y="280283"/>
                  <a:pt x="147517" y="250562"/>
                  <a:pt x="147517" y="213900"/>
                </a:cubicBezTo>
                <a:cubicBezTo>
                  <a:pt x="147517" y="177238"/>
                  <a:pt x="177238" y="147517"/>
                  <a:pt x="213900" y="147517"/>
                </a:cubicBezTo>
                <a:close/>
                <a:moveTo>
                  <a:pt x="66383" y="147517"/>
                </a:moveTo>
                <a:cubicBezTo>
                  <a:pt x="103045" y="147517"/>
                  <a:pt x="132766" y="177238"/>
                  <a:pt x="132766" y="213900"/>
                </a:cubicBezTo>
                <a:cubicBezTo>
                  <a:pt x="132766" y="250562"/>
                  <a:pt x="103045" y="280283"/>
                  <a:pt x="66383" y="280283"/>
                </a:cubicBezTo>
                <a:cubicBezTo>
                  <a:pt x="29721" y="280283"/>
                  <a:pt x="0" y="250562"/>
                  <a:pt x="0" y="213900"/>
                </a:cubicBezTo>
                <a:cubicBezTo>
                  <a:pt x="0" y="177238"/>
                  <a:pt x="29721" y="147517"/>
                  <a:pt x="66383" y="147517"/>
                </a:cubicBezTo>
                <a:close/>
                <a:moveTo>
                  <a:pt x="508933" y="0"/>
                </a:moveTo>
                <a:cubicBezTo>
                  <a:pt x="545595" y="0"/>
                  <a:pt x="575316" y="29721"/>
                  <a:pt x="575316" y="66383"/>
                </a:cubicBezTo>
                <a:cubicBezTo>
                  <a:pt x="575316" y="103045"/>
                  <a:pt x="545595" y="132766"/>
                  <a:pt x="508933" y="132766"/>
                </a:cubicBezTo>
                <a:cubicBezTo>
                  <a:pt x="472271" y="132766"/>
                  <a:pt x="442550" y="103045"/>
                  <a:pt x="442550" y="66383"/>
                </a:cubicBezTo>
                <a:cubicBezTo>
                  <a:pt x="442550" y="29721"/>
                  <a:pt x="472271" y="0"/>
                  <a:pt x="508933" y="0"/>
                </a:cubicBezTo>
                <a:close/>
                <a:moveTo>
                  <a:pt x="361416" y="0"/>
                </a:moveTo>
                <a:cubicBezTo>
                  <a:pt x="398078" y="0"/>
                  <a:pt x="427799" y="29721"/>
                  <a:pt x="427799" y="66383"/>
                </a:cubicBezTo>
                <a:cubicBezTo>
                  <a:pt x="427799" y="103045"/>
                  <a:pt x="398078" y="132766"/>
                  <a:pt x="361416" y="132766"/>
                </a:cubicBezTo>
                <a:cubicBezTo>
                  <a:pt x="324754" y="132766"/>
                  <a:pt x="295033" y="103045"/>
                  <a:pt x="295033" y="66383"/>
                </a:cubicBezTo>
                <a:cubicBezTo>
                  <a:pt x="295033" y="29721"/>
                  <a:pt x="324754" y="0"/>
                  <a:pt x="361416" y="0"/>
                </a:cubicBezTo>
                <a:close/>
                <a:moveTo>
                  <a:pt x="213900" y="0"/>
                </a:moveTo>
                <a:cubicBezTo>
                  <a:pt x="250562" y="0"/>
                  <a:pt x="280283" y="29721"/>
                  <a:pt x="280283" y="66383"/>
                </a:cubicBezTo>
                <a:cubicBezTo>
                  <a:pt x="280283" y="103045"/>
                  <a:pt x="250562" y="132766"/>
                  <a:pt x="213900" y="132766"/>
                </a:cubicBezTo>
                <a:cubicBezTo>
                  <a:pt x="177238" y="132766"/>
                  <a:pt x="147517" y="103045"/>
                  <a:pt x="147517" y="66383"/>
                </a:cubicBezTo>
                <a:cubicBezTo>
                  <a:pt x="147517" y="29721"/>
                  <a:pt x="177238" y="0"/>
                  <a:pt x="213900" y="0"/>
                </a:cubicBezTo>
                <a:close/>
                <a:moveTo>
                  <a:pt x="66383" y="0"/>
                </a:moveTo>
                <a:cubicBezTo>
                  <a:pt x="103045" y="0"/>
                  <a:pt x="132766" y="29721"/>
                  <a:pt x="132766" y="66383"/>
                </a:cubicBezTo>
                <a:cubicBezTo>
                  <a:pt x="132766" y="103045"/>
                  <a:pt x="103045" y="132766"/>
                  <a:pt x="66383" y="132766"/>
                </a:cubicBezTo>
                <a:cubicBezTo>
                  <a:pt x="29721" y="132766"/>
                  <a:pt x="0" y="103045"/>
                  <a:pt x="0" y="66383"/>
                </a:cubicBezTo>
                <a:cubicBezTo>
                  <a:pt x="0" y="29721"/>
                  <a:pt x="29721" y="0"/>
                  <a:pt x="66383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 sz="1200">
              <a:latin typeface="Assistant" panose="00000500000000000000" pitchFamily="2" charset="-79"/>
            </a:endParaRPr>
          </a:p>
        </p:txBody>
      </p:sp>
      <p:sp>
        <p:nvSpPr>
          <p:cNvPr id="47" name="Vrije vorm: vorm 46">
            <a:extLst>
              <a:ext uri="{FF2B5EF4-FFF2-40B4-BE49-F238E27FC236}">
                <a16:creationId xmlns:a16="http://schemas.microsoft.com/office/drawing/2014/main" id="{871CD0F0-F407-481B-A99F-635A7619F063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981780" y="4893235"/>
            <a:ext cx="683189" cy="776922"/>
          </a:xfrm>
          <a:custGeom>
            <a:avLst/>
            <a:gdLst>
              <a:gd name="connsiteX0" fmla="*/ 806272 w 1024783"/>
              <a:gd name="connsiteY0" fmla="*/ 1032617 h 1165383"/>
              <a:gd name="connsiteX1" fmla="*/ 872655 w 1024783"/>
              <a:gd name="connsiteY1" fmla="*/ 1099000 h 1165383"/>
              <a:gd name="connsiteX2" fmla="*/ 806272 w 1024783"/>
              <a:gd name="connsiteY2" fmla="*/ 1165383 h 1165383"/>
              <a:gd name="connsiteX3" fmla="*/ 739889 w 1024783"/>
              <a:gd name="connsiteY3" fmla="*/ 1099000 h 1165383"/>
              <a:gd name="connsiteX4" fmla="*/ 806272 w 1024783"/>
              <a:gd name="connsiteY4" fmla="*/ 1032617 h 1165383"/>
              <a:gd name="connsiteX5" fmla="*/ 658754 w 1024783"/>
              <a:gd name="connsiteY5" fmla="*/ 1032617 h 1165383"/>
              <a:gd name="connsiteX6" fmla="*/ 725137 w 1024783"/>
              <a:gd name="connsiteY6" fmla="*/ 1099000 h 1165383"/>
              <a:gd name="connsiteX7" fmla="*/ 658754 w 1024783"/>
              <a:gd name="connsiteY7" fmla="*/ 1165383 h 1165383"/>
              <a:gd name="connsiteX8" fmla="*/ 592371 w 1024783"/>
              <a:gd name="connsiteY8" fmla="*/ 1099000 h 1165383"/>
              <a:gd name="connsiteX9" fmla="*/ 658754 w 1024783"/>
              <a:gd name="connsiteY9" fmla="*/ 1032617 h 1165383"/>
              <a:gd name="connsiteX10" fmla="*/ 511237 w 1024783"/>
              <a:gd name="connsiteY10" fmla="*/ 1032617 h 1165383"/>
              <a:gd name="connsiteX11" fmla="*/ 577620 w 1024783"/>
              <a:gd name="connsiteY11" fmla="*/ 1099000 h 1165383"/>
              <a:gd name="connsiteX12" fmla="*/ 511237 w 1024783"/>
              <a:gd name="connsiteY12" fmla="*/ 1165383 h 1165383"/>
              <a:gd name="connsiteX13" fmla="*/ 444854 w 1024783"/>
              <a:gd name="connsiteY13" fmla="*/ 1099000 h 1165383"/>
              <a:gd name="connsiteX14" fmla="*/ 511237 w 1024783"/>
              <a:gd name="connsiteY14" fmla="*/ 1032617 h 1165383"/>
              <a:gd name="connsiteX15" fmla="*/ 958400 w 1024783"/>
              <a:gd name="connsiteY15" fmla="*/ 887406 h 1165383"/>
              <a:gd name="connsiteX16" fmla="*/ 1024783 w 1024783"/>
              <a:gd name="connsiteY16" fmla="*/ 953789 h 1165383"/>
              <a:gd name="connsiteX17" fmla="*/ 958400 w 1024783"/>
              <a:gd name="connsiteY17" fmla="*/ 1020172 h 1165383"/>
              <a:gd name="connsiteX18" fmla="*/ 892017 w 1024783"/>
              <a:gd name="connsiteY18" fmla="*/ 953789 h 1165383"/>
              <a:gd name="connsiteX19" fmla="*/ 958400 w 1024783"/>
              <a:gd name="connsiteY19" fmla="*/ 887406 h 1165383"/>
              <a:gd name="connsiteX20" fmla="*/ 806272 w 1024783"/>
              <a:gd name="connsiteY20" fmla="*/ 885100 h 1165383"/>
              <a:gd name="connsiteX21" fmla="*/ 872655 w 1024783"/>
              <a:gd name="connsiteY21" fmla="*/ 951483 h 1165383"/>
              <a:gd name="connsiteX22" fmla="*/ 806272 w 1024783"/>
              <a:gd name="connsiteY22" fmla="*/ 1017866 h 1165383"/>
              <a:gd name="connsiteX23" fmla="*/ 739889 w 1024783"/>
              <a:gd name="connsiteY23" fmla="*/ 951483 h 1165383"/>
              <a:gd name="connsiteX24" fmla="*/ 806272 w 1024783"/>
              <a:gd name="connsiteY24" fmla="*/ 885100 h 1165383"/>
              <a:gd name="connsiteX25" fmla="*/ 658754 w 1024783"/>
              <a:gd name="connsiteY25" fmla="*/ 885100 h 1165383"/>
              <a:gd name="connsiteX26" fmla="*/ 725137 w 1024783"/>
              <a:gd name="connsiteY26" fmla="*/ 951483 h 1165383"/>
              <a:gd name="connsiteX27" fmla="*/ 658754 w 1024783"/>
              <a:gd name="connsiteY27" fmla="*/ 1017866 h 1165383"/>
              <a:gd name="connsiteX28" fmla="*/ 592371 w 1024783"/>
              <a:gd name="connsiteY28" fmla="*/ 951483 h 1165383"/>
              <a:gd name="connsiteX29" fmla="*/ 658754 w 1024783"/>
              <a:gd name="connsiteY29" fmla="*/ 885100 h 1165383"/>
              <a:gd name="connsiteX30" fmla="*/ 511237 w 1024783"/>
              <a:gd name="connsiteY30" fmla="*/ 885100 h 1165383"/>
              <a:gd name="connsiteX31" fmla="*/ 577620 w 1024783"/>
              <a:gd name="connsiteY31" fmla="*/ 951483 h 1165383"/>
              <a:gd name="connsiteX32" fmla="*/ 511237 w 1024783"/>
              <a:gd name="connsiteY32" fmla="*/ 1017866 h 1165383"/>
              <a:gd name="connsiteX33" fmla="*/ 444854 w 1024783"/>
              <a:gd name="connsiteY33" fmla="*/ 951483 h 1165383"/>
              <a:gd name="connsiteX34" fmla="*/ 511237 w 1024783"/>
              <a:gd name="connsiteY34" fmla="*/ 885100 h 1165383"/>
              <a:gd name="connsiteX35" fmla="*/ 363721 w 1024783"/>
              <a:gd name="connsiteY35" fmla="*/ 885100 h 1165383"/>
              <a:gd name="connsiteX36" fmla="*/ 430104 w 1024783"/>
              <a:gd name="connsiteY36" fmla="*/ 951483 h 1165383"/>
              <a:gd name="connsiteX37" fmla="*/ 363721 w 1024783"/>
              <a:gd name="connsiteY37" fmla="*/ 1017866 h 1165383"/>
              <a:gd name="connsiteX38" fmla="*/ 297338 w 1024783"/>
              <a:gd name="connsiteY38" fmla="*/ 951483 h 1165383"/>
              <a:gd name="connsiteX39" fmla="*/ 363721 w 1024783"/>
              <a:gd name="connsiteY39" fmla="*/ 885100 h 1165383"/>
              <a:gd name="connsiteX40" fmla="*/ 956093 w 1024783"/>
              <a:gd name="connsiteY40" fmla="*/ 737584 h 1165383"/>
              <a:gd name="connsiteX41" fmla="*/ 1022476 w 1024783"/>
              <a:gd name="connsiteY41" fmla="*/ 803967 h 1165383"/>
              <a:gd name="connsiteX42" fmla="*/ 956093 w 1024783"/>
              <a:gd name="connsiteY42" fmla="*/ 870350 h 1165383"/>
              <a:gd name="connsiteX43" fmla="*/ 889710 w 1024783"/>
              <a:gd name="connsiteY43" fmla="*/ 803967 h 1165383"/>
              <a:gd name="connsiteX44" fmla="*/ 956093 w 1024783"/>
              <a:gd name="connsiteY44" fmla="*/ 737584 h 1165383"/>
              <a:gd name="connsiteX45" fmla="*/ 806272 w 1024783"/>
              <a:gd name="connsiteY45" fmla="*/ 737584 h 1165383"/>
              <a:gd name="connsiteX46" fmla="*/ 872655 w 1024783"/>
              <a:gd name="connsiteY46" fmla="*/ 803967 h 1165383"/>
              <a:gd name="connsiteX47" fmla="*/ 806272 w 1024783"/>
              <a:gd name="connsiteY47" fmla="*/ 870350 h 1165383"/>
              <a:gd name="connsiteX48" fmla="*/ 739889 w 1024783"/>
              <a:gd name="connsiteY48" fmla="*/ 803967 h 1165383"/>
              <a:gd name="connsiteX49" fmla="*/ 806272 w 1024783"/>
              <a:gd name="connsiteY49" fmla="*/ 737584 h 1165383"/>
              <a:gd name="connsiteX50" fmla="*/ 658754 w 1024783"/>
              <a:gd name="connsiteY50" fmla="*/ 737584 h 1165383"/>
              <a:gd name="connsiteX51" fmla="*/ 725137 w 1024783"/>
              <a:gd name="connsiteY51" fmla="*/ 803967 h 1165383"/>
              <a:gd name="connsiteX52" fmla="*/ 658754 w 1024783"/>
              <a:gd name="connsiteY52" fmla="*/ 870350 h 1165383"/>
              <a:gd name="connsiteX53" fmla="*/ 592371 w 1024783"/>
              <a:gd name="connsiteY53" fmla="*/ 803967 h 1165383"/>
              <a:gd name="connsiteX54" fmla="*/ 658754 w 1024783"/>
              <a:gd name="connsiteY54" fmla="*/ 737584 h 1165383"/>
              <a:gd name="connsiteX55" fmla="*/ 511237 w 1024783"/>
              <a:gd name="connsiteY55" fmla="*/ 737584 h 1165383"/>
              <a:gd name="connsiteX56" fmla="*/ 577620 w 1024783"/>
              <a:gd name="connsiteY56" fmla="*/ 803967 h 1165383"/>
              <a:gd name="connsiteX57" fmla="*/ 511237 w 1024783"/>
              <a:gd name="connsiteY57" fmla="*/ 870350 h 1165383"/>
              <a:gd name="connsiteX58" fmla="*/ 444854 w 1024783"/>
              <a:gd name="connsiteY58" fmla="*/ 803967 h 1165383"/>
              <a:gd name="connsiteX59" fmla="*/ 511237 w 1024783"/>
              <a:gd name="connsiteY59" fmla="*/ 737584 h 1165383"/>
              <a:gd name="connsiteX60" fmla="*/ 363721 w 1024783"/>
              <a:gd name="connsiteY60" fmla="*/ 737584 h 1165383"/>
              <a:gd name="connsiteX61" fmla="*/ 430104 w 1024783"/>
              <a:gd name="connsiteY61" fmla="*/ 803967 h 1165383"/>
              <a:gd name="connsiteX62" fmla="*/ 363721 w 1024783"/>
              <a:gd name="connsiteY62" fmla="*/ 870350 h 1165383"/>
              <a:gd name="connsiteX63" fmla="*/ 297338 w 1024783"/>
              <a:gd name="connsiteY63" fmla="*/ 803967 h 1165383"/>
              <a:gd name="connsiteX64" fmla="*/ 363721 w 1024783"/>
              <a:gd name="connsiteY64" fmla="*/ 737584 h 1165383"/>
              <a:gd name="connsiteX65" fmla="*/ 216204 w 1024783"/>
              <a:gd name="connsiteY65" fmla="*/ 737584 h 1165383"/>
              <a:gd name="connsiteX66" fmla="*/ 282587 w 1024783"/>
              <a:gd name="connsiteY66" fmla="*/ 803967 h 1165383"/>
              <a:gd name="connsiteX67" fmla="*/ 216204 w 1024783"/>
              <a:gd name="connsiteY67" fmla="*/ 870350 h 1165383"/>
              <a:gd name="connsiteX68" fmla="*/ 149821 w 1024783"/>
              <a:gd name="connsiteY68" fmla="*/ 803967 h 1165383"/>
              <a:gd name="connsiteX69" fmla="*/ 216204 w 1024783"/>
              <a:gd name="connsiteY69" fmla="*/ 737584 h 1165383"/>
              <a:gd name="connsiteX70" fmla="*/ 806272 w 1024783"/>
              <a:gd name="connsiteY70" fmla="*/ 590067 h 1165383"/>
              <a:gd name="connsiteX71" fmla="*/ 872655 w 1024783"/>
              <a:gd name="connsiteY71" fmla="*/ 656450 h 1165383"/>
              <a:gd name="connsiteX72" fmla="*/ 806272 w 1024783"/>
              <a:gd name="connsiteY72" fmla="*/ 722833 h 1165383"/>
              <a:gd name="connsiteX73" fmla="*/ 739889 w 1024783"/>
              <a:gd name="connsiteY73" fmla="*/ 656450 h 1165383"/>
              <a:gd name="connsiteX74" fmla="*/ 806272 w 1024783"/>
              <a:gd name="connsiteY74" fmla="*/ 590067 h 1165383"/>
              <a:gd name="connsiteX75" fmla="*/ 658754 w 1024783"/>
              <a:gd name="connsiteY75" fmla="*/ 590067 h 1165383"/>
              <a:gd name="connsiteX76" fmla="*/ 725137 w 1024783"/>
              <a:gd name="connsiteY76" fmla="*/ 656450 h 1165383"/>
              <a:gd name="connsiteX77" fmla="*/ 658754 w 1024783"/>
              <a:gd name="connsiteY77" fmla="*/ 722833 h 1165383"/>
              <a:gd name="connsiteX78" fmla="*/ 592371 w 1024783"/>
              <a:gd name="connsiteY78" fmla="*/ 656450 h 1165383"/>
              <a:gd name="connsiteX79" fmla="*/ 658754 w 1024783"/>
              <a:gd name="connsiteY79" fmla="*/ 590067 h 1165383"/>
              <a:gd name="connsiteX80" fmla="*/ 511237 w 1024783"/>
              <a:gd name="connsiteY80" fmla="*/ 590067 h 1165383"/>
              <a:gd name="connsiteX81" fmla="*/ 577620 w 1024783"/>
              <a:gd name="connsiteY81" fmla="*/ 656450 h 1165383"/>
              <a:gd name="connsiteX82" fmla="*/ 511237 w 1024783"/>
              <a:gd name="connsiteY82" fmla="*/ 722833 h 1165383"/>
              <a:gd name="connsiteX83" fmla="*/ 444854 w 1024783"/>
              <a:gd name="connsiteY83" fmla="*/ 656450 h 1165383"/>
              <a:gd name="connsiteX84" fmla="*/ 511237 w 1024783"/>
              <a:gd name="connsiteY84" fmla="*/ 590067 h 1165383"/>
              <a:gd name="connsiteX85" fmla="*/ 363721 w 1024783"/>
              <a:gd name="connsiteY85" fmla="*/ 590067 h 1165383"/>
              <a:gd name="connsiteX86" fmla="*/ 430104 w 1024783"/>
              <a:gd name="connsiteY86" fmla="*/ 656450 h 1165383"/>
              <a:gd name="connsiteX87" fmla="*/ 363721 w 1024783"/>
              <a:gd name="connsiteY87" fmla="*/ 722833 h 1165383"/>
              <a:gd name="connsiteX88" fmla="*/ 297338 w 1024783"/>
              <a:gd name="connsiteY88" fmla="*/ 656450 h 1165383"/>
              <a:gd name="connsiteX89" fmla="*/ 363721 w 1024783"/>
              <a:gd name="connsiteY89" fmla="*/ 590067 h 1165383"/>
              <a:gd name="connsiteX90" fmla="*/ 216204 w 1024783"/>
              <a:gd name="connsiteY90" fmla="*/ 590067 h 1165383"/>
              <a:gd name="connsiteX91" fmla="*/ 282587 w 1024783"/>
              <a:gd name="connsiteY91" fmla="*/ 656450 h 1165383"/>
              <a:gd name="connsiteX92" fmla="*/ 216204 w 1024783"/>
              <a:gd name="connsiteY92" fmla="*/ 722833 h 1165383"/>
              <a:gd name="connsiteX93" fmla="*/ 149821 w 1024783"/>
              <a:gd name="connsiteY93" fmla="*/ 656450 h 1165383"/>
              <a:gd name="connsiteX94" fmla="*/ 216204 w 1024783"/>
              <a:gd name="connsiteY94" fmla="*/ 590067 h 1165383"/>
              <a:gd name="connsiteX95" fmla="*/ 66383 w 1024783"/>
              <a:gd name="connsiteY95" fmla="*/ 590067 h 1165383"/>
              <a:gd name="connsiteX96" fmla="*/ 132766 w 1024783"/>
              <a:gd name="connsiteY96" fmla="*/ 656450 h 1165383"/>
              <a:gd name="connsiteX97" fmla="*/ 66383 w 1024783"/>
              <a:gd name="connsiteY97" fmla="*/ 722833 h 1165383"/>
              <a:gd name="connsiteX98" fmla="*/ 0 w 1024783"/>
              <a:gd name="connsiteY98" fmla="*/ 656450 h 1165383"/>
              <a:gd name="connsiteX99" fmla="*/ 66383 w 1024783"/>
              <a:gd name="connsiteY99" fmla="*/ 590067 h 1165383"/>
              <a:gd name="connsiteX100" fmla="*/ 806272 w 1024783"/>
              <a:gd name="connsiteY100" fmla="*/ 442550 h 1165383"/>
              <a:gd name="connsiteX101" fmla="*/ 872655 w 1024783"/>
              <a:gd name="connsiteY101" fmla="*/ 508933 h 1165383"/>
              <a:gd name="connsiteX102" fmla="*/ 806272 w 1024783"/>
              <a:gd name="connsiteY102" fmla="*/ 575316 h 1165383"/>
              <a:gd name="connsiteX103" fmla="*/ 739889 w 1024783"/>
              <a:gd name="connsiteY103" fmla="*/ 508933 h 1165383"/>
              <a:gd name="connsiteX104" fmla="*/ 806272 w 1024783"/>
              <a:gd name="connsiteY104" fmla="*/ 442550 h 1165383"/>
              <a:gd name="connsiteX105" fmla="*/ 658754 w 1024783"/>
              <a:gd name="connsiteY105" fmla="*/ 442550 h 1165383"/>
              <a:gd name="connsiteX106" fmla="*/ 725137 w 1024783"/>
              <a:gd name="connsiteY106" fmla="*/ 508933 h 1165383"/>
              <a:gd name="connsiteX107" fmla="*/ 658754 w 1024783"/>
              <a:gd name="connsiteY107" fmla="*/ 575316 h 1165383"/>
              <a:gd name="connsiteX108" fmla="*/ 592371 w 1024783"/>
              <a:gd name="connsiteY108" fmla="*/ 508933 h 1165383"/>
              <a:gd name="connsiteX109" fmla="*/ 658754 w 1024783"/>
              <a:gd name="connsiteY109" fmla="*/ 442550 h 1165383"/>
              <a:gd name="connsiteX110" fmla="*/ 511237 w 1024783"/>
              <a:gd name="connsiteY110" fmla="*/ 442550 h 1165383"/>
              <a:gd name="connsiteX111" fmla="*/ 577620 w 1024783"/>
              <a:gd name="connsiteY111" fmla="*/ 508933 h 1165383"/>
              <a:gd name="connsiteX112" fmla="*/ 511237 w 1024783"/>
              <a:gd name="connsiteY112" fmla="*/ 575316 h 1165383"/>
              <a:gd name="connsiteX113" fmla="*/ 444854 w 1024783"/>
              <a:gd name="connsiteY113" fmla="*/ 508933 h 1165383"/>
              <a:gd name="connsiteX114" fmla="*/ 511237 w 1024783"/>
              <a:gd name="connsiteY114" fmla="*/ 442550 h 1165383"/>
              <a:gd name="connsiteX115" fmla="*/ 363721 w 1024783"/>
              <a:gd name="connsiteY115" fmla="*/ 442550 h 1165383"/>
              <a:gd name="connsiteX116" fmla="*/ 430104 w 1024783"/>
              <a:gd name="connsiteY116" fmla="*/ 508933 h 1165383"/>
              <a:gd name="connsiteX117" fmla="*/ 363721 w 1024783"/>
              <a:gd name="connsiteY117" fmla="*/ 575316 h 1165383"/>
              <a:gd name="connsiteX118" fmla="*/ 297338 w 1024783"/>
              <a:gd name="connsiteY118" fmla="*/ 508933 h 1165383"/>
              <a:gd name="connsiteX119" fmla="*/ 363721 w 1024783"/>
              <a:gd name="connsiteY119" fmla="*/ 442550 h 1165383"/>
              <a:gd name="connsiteX120" fmla="*/ 216204 w 1024783"/>
              <a:gd name="connsiteY120" fmla="*/ 442550 h 1165383"/>
              <a:gd name="connsiteX121" fmla="*/ 282587 w 1024783"/>
              <a:gd name="connsiteY121" fmla="*/ 508933 h 1165383"/>
              <a:gd name="connsiteX122" fmla="*/ 216204 w 1024783"/>
              <a:gd name="connsiteY122" fmla="*/ 575316 h 1165383"/>
              <a:gd name="connsiteX123" fmla="*/ 149821 w 1024783"/>
              <a:gd name="connsiteY123" fmla="*/ 508933 h 1165383"/>
              <a:gd name="connsiteX124" fmla="*/ 216204 w 1024783"/>
              <a:gd name="connsiteY124" fmla="*/ 442550 h 1165383"/>
              <a:gd name="connsiteX125" fmla="*/ 658754 w 1024783"/>
              <a:gd name="connsiteY125" fmla="*/ 295034 h 1165383"/>
              <a:gd name="connsiteX126" fmla="*/ 725137 w 1024783"/>
              <a:gd name="connsiteY126" fmla="*/ 361417 h 1165383"/>
              <a:gd name="connsiteX127" fmla="*/ 658754 w 1024783"/>
              <a:gd name="connsiteY127" fmla="*/ 427800 h 1165383"/>
              <a:gd name="connsiteX128" fmla="*/ 592371 w 1024783"/>
              <a:gd name="connsiteY128" fmla="*/ 361417 h 1165383"/>
              <a:gd name="connsiteX129" fmla="*/ 658754 w 1024783"/>
              <a:gd name="connsiteY129" fmla="*/ 295034 h 1165383"/>
              <a:gd name="connsiteX130" fmla="*/ 511237 w 1024783"/>
              <a:gd name="connsiteY130" fmla="*/ 295034 h 1165383"/>
              <a:gd name="connsiteX131" fmla="*/ 577620 w 1024783"/>
              <a:gd name="connsiteY131" fmla="*/ 361417 h 1165383"/>
              <a:gd name="connsiteX132" fmla="*/ 511237 w 1024783"/>
              <a:gd name="connsiteY132" fmla="*/ 427800 h 1165383"/>
              <a:gd name="connsiteX133" fmla="*/ 444854 w 1024783"/>
              <a:gd name="connsiteY133" fmla="*/ 361417 h 1165383"/>
              <a:gd name="connsiteX134" fmla="*/ 511237 w 1024783"/>
              <a:gd name="connsiteY134" fmla="*/ 295034 h 1165383"/>
              <a:gd name="connsiteX135" fmla="*/ 363721 w 1024783"/>
              <a:gd name="connsiteY135" fmla="*/ 295034 h 1165383"/>
              <a:gd name="connsiteX136" fmla="*/ 430104 w 1024783"/>
              <a:gd name="connsiteY136" fmla="*/ 361417 h 1165383"/>
              <a:gd name="connsiteX137" fmla="*/ 363721 w 1024783"/>
              <a:gd name="connsiteY137" fmla="*/ 427800 h 1165383"/>
              <a:gd name="connsiteX138" fmla="*/ 297338 w 1024783"/>
              <a:gd name="connsiteY138" fmla="*/ 361417 h 1165383"/>
              <a:gd name="connsiteX139" fmla="*/ 363721 w 1024783"/>
              <a:gd name="connsiteY139" fmla="*/ 295034 h 1165383"/>
              <a:gd name="connsiteX140" fmla="*/ 658754 w 1024783"/>
              <a:gd name="connsiteY140" fmla="*/ 147517 h 1165383"/>
              <a:gd name="connsiteX141" fmla="*/ 725137 w 1024783"/>
              <a:gd name="connsiteY141" fmla="*/ 213900 h 1165383"/>
              <a:gd name="connsiteX142" fmla="*/ 658754 w 1024783"/>
              <a:gd name="connsiteY142" fmla="*/ 280283 h 1165383"/>
              <a:gd name="connsiteX143" fmla="*/ 592371 w 1024783"/>
              <a:gd name="connsiteY143" fmla="*/ 213900 h 1165383"/>
              <a:gd name="connsiteX144" fmla="*/ 658754 w 1024783"/>
              <a:gd name="connsiteY144" fmla="*/ 147517 h 1165383"/>
              <a:gd name="connsiteX145" fmla="*/ 511237 w 1024783"/>
              <a:gd name="connsiteY145" fmla="*/ 147517 h 1165383"/>
              <a:gd name="connsiteX146" fmla="*/ 577620 w 1024783"/>
              <a:gd name="connsiteY146" fmla="*/ 213900 h 1165383"/>
              <a:gd name="connsiteX147" fmla="*/ 511237 w 1024783"/>
              <a:gd name="connsiteY147" fmla="*/ 280283 h 1165383"/>
              <a:gd name="connsiteX148" fmla="*/ 444854 w 1024783"/>
              <a:gd name="connsiteY148" fmla="*/ 213900 h 1165383"/>
              <a:gd name="connsiteX149" fmla="*/ 511237 w 1024783"/>
              <a:gd name="connsiteY149" fmla="*/ 147517 h 1165383"/>
              <a:gd name="connsiteX150" fmla="*/ 363721 w 1024783"/>
              <a:gd name="connsiteY150" fmla="*/ 147517 h 1165383"/>
              <a:gd name="connsiteX151" fmla="*/ 430104 w 1024783"/>
              <a:gd name="connsiteY151" fmla="*/ 213900 h 1165383"/>
              <a:gd name="connsiteX152" fmla="*/ 363721 w 1024783"/>
              <a:gd name="connsiteY152" fmla="*/ 280283 h 1165383"/>
              <a:gd name="connsiteX153" fmla="*/ 297338 w 1024783"/>
              <a:gd name="connsiteY153" fmla="*/ 213900 h 1165383"/>
              <a:gd name="connsiteX154" fmla="*/ 363721 w 1024783"/>
              <a:gd name="connsiteY154" fmla="*/ 147517 h 1165383"/>
              <a:gd name="connsiteX155" fmla="*/ 363721 w 1024783"/>
              <a:gd name="connsiteY155" fmla="*/ 0 h 1165383"/>
              <a:gd name="connsiteX156" fmla="*/ 430104 w 1024783"/>
              <a:gd name="connsiteY156" fmla="*/ 66383 h 1165383"/>
              <a:gd name="connsiteX157" fmla="*/ 363721 w 1024783"/>
              <a:gd name="connsiteY157" fmla="*/ 132766 h 1165383"/>
              <a:gd name="connsiteX158" fmla="*/ 297338 w 1024783"/>
              <a:gd name="connsiteY158" fmla="*/ 66383 h 1165383"/>
              <a:gd name="connsiteX159" fmla="*/ 363721 w 1024783"/>
              <a:gd name="connsiteY159" fmla="*/ 0 h 116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024783" h="1165383">
                <a:moveTo>
                  <a:pt x="806272" y="1032617"/>
                </a:moveTo>
                <a:cubicBezTo>
                  <a:pt x="842934" y="1032617"/>
                  <a:pt x="872655" y="1062338"/>
                  <a:pt x="872655" y="1099000"/>
                </a:cubicBezTo>
                <a:cubicBezTo>
                  <a:pt x="872655" y="1135662"/>
                  <a:pt x="842934" y="1165383"/>
                  <a:pt x="806272" y="1165383"/>
                </a:cubicBezTo>
                <a:cubicBezTo>
                  <a:pt x="769610" y="1165383"/>
                  <a:pt x="739889" y="1135662"/>
                  <a:pt x="739889" y="1099000"/>
                </a:cubicBezTo>
                <a:cubicBezTo>
                  <a:pt x="739889" y="1062338"/>
                  <a:pt x="769610" y="1032617"/>
                  <a:pt x="806272" y="1032617"/>
                </a:cubicBezTo>
                <a:close/>
                <a:moveTo>
                  <a:pt x="658754" y="1032617"/>
                </a:moveTo>
                <a:cubicBezTo>
                  <a:pt x="695416" y="1032617"/>
                  <a:pt x="725137" y="1062338"/>
                  <a:pt x="725137" y="1099000"/>
                </a:cubicBezTo>
                <a:cubicBezTo>
                  <a:pt x="725137" y="1135662"/>
                  <a:pt x="695416" y="1165383"/>
                  <a:pt x="658754" y="1165383"/>
                </a:cubicBezTo>
                <a:cubicBezTo>
                  <a:pt x="622092" y="1165383"/>
                  <a:pt x="592371" y="1135662"/>
                  <a:pt x="592371" y="1099000"/>
                </a:cubicBezTo>
                <a:cubicBezTo>
                  <a:pt x="592371" y="1062338"/>
                  <a:pt x="622092" y="1032617"/>
                  <a:pt x="658754" y="1032617"/>
                </a:cubicBezTo>
                <a:close/>
                <a:moveTo>
                  <a:pt x="511237" y="1032617"/>
                </a:moveTo>
                <a:cubicBezTo>
                  <a:pt x="547899" y="1032617"/>
                  <a:pt x="577620" y="1062338"/>
                  <a:pt x="577620" y="1099000"/>
                </a:cubicBezTo>
                <a:cubicBezTo>
                  <a:pt x="577620" y="1135662"/>
                  <a:pt x="547899" y="1165383"/>
                  <a:pt x="511237" y="1165383"/>
                </a:cubicBezTo>
                <a:cubicBezTo>
                  <a:pt x="474575" y="1165383"/>
                  <a:pt x="444854" y="1135662"/>
                  <a:pt x="444854" y="1099000"/>
                </a:cubicBezTo>
                <a:cubicBezTo>
                  <a:pt x="444854" y="1062338"/>
                  <a:pt x="474575" y="1032617"/>
                  <a:pt x="511237" y="1032617"/>
                </a:cubicBezTo>
                <a:close/>
                <a:moveTo>
                  <a:pt x="958400" y="887406"/>
                </a:moveTo>
                <a:cubicBezTo>
                  <a:pt x="995062" y="887406"/>
                  <a:pt x="1024783" y="917127"/>
                  <a:pt x="1024783" y="953789"/>
                </a:cubicBezTo>
                <a:cubicBezTo>
                  <a:pt x="1024783" y="990451"/>
                  <a:pt x="995062" y="1020172"/>
                  <a:pt x="958400" y="1020172"/>
                </a:cubicBezTo>
                <a:cubicBezTo>
                  <a:pt x="921738" y="1020172"/>
                  <a:pt x="892017" y="990451"/>
                  <a:pt x="892017" y="953789"/>
                </a:cubicBezTo>
                <a:cubicBezTo>
                  <a:pt x="892017" y="917127"/>
                  <a:pt x="921738" y="887406"/>
                  <a:pt x="958400" y="887406"/>
                </a:cubicBezTo>
                <a:close/>
                <a:moveTo>
                  <a:pt x="806272" y="885100"/>
                </a:moveTo>
                <a:cubicBezTo>
                  <a:pt x="842934" y="885100"/>
                  <a:pt x="872655" y="914821"/>
                  <a:pt x="872655" y="951483"/>
                </a:cubicBezTo>
                <a:cubicBezTo>
                  <a:pt x="872655" y="988145"/>
                  <a:pt x="842934" y="1017866"/>
                  <a:pt x="806272" y="1017866"/>
                </a:cubicBezTo>
                <a:cubicBezTo>
                  <a:pt x="769610" y="1017866"/>
                  <a:pt x="739889" y="988145"/>
                  <a:pt x="739889" y="951483"/>
                </a:cubicBezTo>
                <a:cubicBezTo>
                  <a:pt x="739889" y="914821"/>
                  <a:pt x="769610" y="885100"/>
                  <a:pt x="806272" y="885100"/>
                </a:cubicBezTo>
                <a:close/>
                <a:moveTo>
                  <a:pt x="658754" y="885100"/>
                </a:moveTo>
                <a:cubicBezTo>
                  <a:pt x="695416" y="885100"/>
                  <a:pt x="725137" y="914821"/>
                  <a:pt x="725137" y="951483"/>
                </a:cubicBezTo>
                <a:cubicBezTo>
                  <a:pt x="725137" y="988145"/>
                  <a:pt x="695416" y="1017866"/>
                  <a:pt x="658754" y="1017866"/>
                </a:cubicBezTo>
                <a:cubicBezTo>
                  <a:pt x="622092" y="1017866"/>
                  <a:pt x="592371" y="988145"/>
                  <a:pt x="592371" y="951483"/>
                </a:cubicBezTo>
                <a:cubicBezTo>
                  <a:pt x="592371" y="914821"/>
                  <a:pt x="622092" y="885100"/>
                  <a:pt x="658754" y="885100"/>
                </a:cubicBezTo>
                <a:close/>
                <a:moveTo>
                  <a:pt x="511237" y="885100"/>
                </a:moveTo>
                <a:cubicBezTo>
                  <a:pt x="547899" y="885100"/>
                  <a:pt x="577620" y="914821"/>
                  <a:pt x="577620" y="951483"/>
                </a:cubicBezTo>
                <a:cubicBezTo>
                  <a:pt x="577620" y="988145"/>
                  <a:pt x="547899" y="1017866"/>
                  <a:pt x="511237" y="1017866"/>
                </a:cubicBezTo>
                <a:cubicBezTo>
                  <a:pt x="474575" y="1017866"/>
                  <a:pt x="444854" y="988145"/>
                  <a:pt x="444854" y="951483"/>
                </a:cubicBezTo>
                <a:cubicBezTo>
                  <a:pt x="444854" y="914821"/>
                  <a:pt x="474575" y="885100"/>
                  <a:pt x="511237" y="885100"/>
                </a:cubicBezTo>
                <a:close/>
                <a:moveTo>
                  <a:pt x="363721" y="885100"/>
                </a:moveTo>
                <a:cubicBezTo>
                  <a:pt x="400383" y="885100"/>
                  <a:pt x="430104" y="914821"/>
                  <a:pt x="430104" y="951483"/>
                </a:cubicBezTo>
                <a:cubicBezTo>
                  <a:pt x="430104" y="988145"/>
                  <a:pt x="400383" y="1017866"/>
                  <a:pt x="363721" y="1017866"/>
                </a:cubicBezTo>
                <a:cubicBezTo>
                  <a:pt x="327059" y="1017866"/>
                  <a:pt x="297338" y="988145"/>
                  <a:pt x="297338" y="951483"/>
                </a:cubicBezTo>
                <a:cubicBezTo>
                  <a:pt x="297338" y="914821"/>
                  <a:pt x="327059" y="885100"/>
                  <a:pt x="363721" y="885100"/>
                </a:cubicBezTo>
                <a:close/>
                <a:moveTo>
                  <a:pt x="956093" y="737584"/>
                </a:moveTo>
                <a:cubicBezTo>
                  <a:pt x="992755" y="737584"/>
                  <a:pt x="1022476" y="767305"/>
                  <a:pt x="1022476" y="803967"/>
                </a:cubicBezTo>
                <a:cubicBezTo>
                  <a:pt x="1022476" y="840629"/>
                  <a:pt x="992755" y="870350"/>
                  <a:pt x="956093" y="870350"/>
                </a:cubicBezTo>
                <a:cubicBezTo>
                  <a:pt x="919431" y="870350"/>
                  <a:pt x="889710" y="840629"/>
                  <a:pt x="889710" y="803967"/>
                </a:cubicBezTo>
                <a:cubicBezTo>
                  <a:pt x="889710" y="767305"/>
                  <a:pt x="919431" y="737584"/>
                  <a:pt x="956093" y="737584"/>
                </a:cubicBezTo>
                <a:close/>
                <a:moveTo>
                  <a:pt x="806272" y="737584"/>
                </a:moveTo>
                <a:cubicBezTo>
                  <a:pt x="842934" y="737584"/>
                  <a:pt x="872655" y="767305"/>
                  <a:pt x="872655" y="803967"/>
                </a:cubicBezTo>
                <a:cubicBezTo>
                  <a:pt x="872655" y="840629"/>
                  <a:pt x="842934" y="870350"/>
                  <a:pt x="806272" y="870350"/>
                </a:cubicBezTo>
                <a:cubicBezTo>
                  <a:pt x="769610" y="870350"/>
                  <a:pt x="739889" y="840629"/>
                  <a:pt x="739889" y="803967"/>
                </a:cubicBezTo>
                <a:cubicBezTo>
                  <a:pt x="739889" y="767305"/>
                  <a:pt x="769610" y="737584"/>
                  <a:pt x="806272" y="737584"/>
                </a:cubicBezTo>
                <a:close/>
                <a:moveTo>
                  <a:pt x="658754" y="737584"/>
                </a:moveTo>
                <a:cubicBezTo>
                  <a:pt x="695416" y="737584"/>
                  <a:pt x="725137" y="767305"/>
                  <a:pt x="725137" y="803967"/>
                </a:cubicBezTo>
                <a:cubicBezTo>
                  <a:pt x="725137" y="840629"/>
                  <a:pt x="695416" y="870350"/>
                  <a:pt x="658754" y="870350"/>
                </a:cubicBezTo>
                <a:cubicBezTo>
                  <a:pt x="622092" y="870350"/>
                  <a:pt x="592371" y="840629"/>
                  <a:pt x="592371" y="803967"/>
                </a:cubicBezTo>
                <a:cubicBezTo>
                  <a:pt x="592371" y="767305"/>
                  <a:pt x="622092" y="737584"/>
                  <a:pt x="658754" y="737584"/>
                </a:cubicBezTo>
                <a:close/>
                <a:moveTo>
                  <a:pt x="511237" y="737584"/>
                </a:moveTo>
                <a:cubicBezTo>
                  <a:pt x="547899" y="737584"/>
                  <a:pt x="577620" y="767305"/>
                  <a:pt x="577620" y="803967"/>
                </a:cubicBezTo>
                <a:cubicBezTo>
                  <a:pt x="577620" y="840629"/>
                  <a:pt x="547899" y="870350"/>
                  <a:pt x="511237" y="870350"/>
                </a:cubicBezTo>
                <a:cubicBezTo>
                  <a:pt x="474575" y="870350"/>
                  <a:pt x="444854" y="840629"/>
                  <a:pt x="444854" y="803967"/>
                </a:cubicBezTo>
                <a:cubicBezTo>
                  <a:pt x="444854" y="767305"/>
                  <a:pt x="474575" y="737584"/>
                  <a:pt x="511237" y="737584"/>
                </a:cubicBezTo>
                <a:close/>
                <a:moveTo>
                  <a:pt x="363721" y="737584"/>
                </a:moveTo>
                <a:cubicBezTo>
                  <a:pt x="400383" y="737584"/>
                  <a:pt x="430104" y="767305"/>
                  <a:pt x="430104" y="803967"/>
                </a:cubicBezTo>
                <a:cubicBezTo>
                  <a:pt x="430104" y="840629"/>
                  <a:pt x="400383" y="870350"/>
                  <a:pt x="363721" y="870350"/>
                </a:cubicBezTo>
                <a:cubicBezTo>
                  <a:pt x="327059" y="870350"/>
                  <a:pt x="297338" y="840629"/>
                  <a:pt x="297338" y="803967"/>
                </a:cubicBezTo>
                <a:cubicBezTo>
                  <a:pt x="297338" y="767305"/>
                  <a:pt x="327059" y="737584"/>
                  <a:pt x="363721" y="737584"/>
                </a:cubicBezTo>
                <a:close/>
                <a:moveTo>
                  <a:pt x="216204" y="737584"/>
                </a:moveTo>
                <a:cubicBezTo>
                  <a:pt x="252866" y="737584"/>
                  <a:pt x="282587" y="767305"/>
                  <a:pt x="282587" y="803967"/>
                </a:cubicBezTo>
                <a:cubicBezTo>
                  <a:pt x="282587" y="840629"/>
                  <a:pt x="252866" y="870350"/>
                  <a:pt x="216204" y="870350"/>
                </a:cubicBezTo>
                <a:cubicBezTo>
                  <a:pt x="179542" y="870350"/>
                  <a:pt x="149821" y="840629"/>
                  <a:pt x="149821" y="803967"/>
                </a:cubicBezTo>
                <a:cubicBezTo>
                  <a:pt x="149821" y="767305"/>
                  <a:pt x="179542" y="737584"/>
                  <a:pt x="216204" y="737584"/>
                </a:cubicBezTo>
                <a:close/>
                <a:moveTo>
                  <a:pt x="806272" y="590067"/>
                </a:moveTo>
                <a:cubicBezTo>
                  <a:pt x="842934" y="590067"/>
                  <a:pt x="872655" y="619788"/>
                  <a:pt x="872655" y="656450"/>
                </a:cubicBezTo>
                <a:cubicBezTo>
                  <a:pt x="872655" y="693112"/>
                  <a:pt x="842934" y="722833"/>
                  <a:pt x="806272" y="722833"/>
                </a:cubicBezTo>
                <a:cubicBezTo>
                  <a:pt x="769610" y="722833"/>
                  <a:pt x="739889" y="693112"/>
                  <a:pt x="739889" y="656450"/>
                </a:cubicBezTo>
                <a:cubicBezTo>
                  <a:pt x="739889" y="619788"/>
                  <a:pt x="769610" y="590067"/>
                  <a:pt x="806272" y="590067"/>
                </a:cubicBezTo>
                <a:close/>
                <a:moveTo>
                  <a:pt x="658754" y="590067"/>
                </a:moveTo>
                <a:cubicBezTo>
                  <a:pt x="695416" y="590067"/>
                  <a:pt x="725137" y="619788"/>
                  <a:pt x="725137" y="656450"/>
                </a:cubicBezTo>
                <a:cubicBezTo>
                  <a:pt x="725137" y="693112"/>
                  <a:pt x="695416" y="722833"/>
                  <a:pt x="658754" y="722833"/>
                </a:cubicBezTo>
                <a:cubicBezTo>
                  <a:pt x="622092" y="722833"/>
                  <a:pt x="592371" y="693112"/>
                  <a:pt x="592371" y="656450"/>
                </a:cubicBezTo>
                <a:cubicBezTo>
                  <a:pt x="592371" y="619788"/>
                  <a:pt x="622092" y="590067"/>
                  <a:pt x="658754" y="590067"/>
                </a:cubicBezTo>
                <a:close/>
                <a:moveTo>
                  <a:pt x="511237" y="590067"/>
                </a:moveTo>
                <a:cubicBezTo>
                  <a:pt x="547899" y="590067"/>
                  <a:pt x="577620" y="619788"/>
                  <a:pt x="577620" y="656450"/>
                </a:cubicBezTo>
                <a:cubicBezTo>
                  <a:pt x="577620" y="693112"/>
                  <a:pt x="547899" y="722833"/>
                  <a:pt x="511237" y="722833"/>
                </a:cubicBezTo>
                <a:cubicBezTo>
                  <a:pt x="474575" y="722833"/>
                  <a:pt x="444854" y="693112"/>
                  <a:pt x="444854" y="656450"/>
                </a:cubicBezTo>
                <a:cubicBezTo>
                  <a:pt x="444854" y="619788"/>
                  <a:pt x="474575" y="590067"/>
                  <a:pt x="511237" y="590067"/>
                </a:cubicBezTo>
                <a:close/>
                <a:moveTo>
                  <a:pt x="363721" y="590067"/>
                </a:moveTo>
                <a:cubicBezTo>
                  <a:pt x="400383" y="590067"/>
                  <a:pt x="430104" y="619788"/>
                  <a:pt x="430104" y="656450"/>
                </a:cubicBezTo>
                <a:cubicBezTo>
                  <a:pt x="430104" y="693112"/>
                  <a:pt x="400383" y="722833"/>
                  <a:pt x="363721" y="722833"/>
                </a:cubicBezTo>
                <a:cubicBezTo>
                  <a:pt x="327059" y="722833"/>
                  <a:pt x="297338" y="693112"/>
                  <a:pt x="297338" y="656450"/>
                </a:cubicBezTo>
                <a:cubicBezTo>
                  <a:pt x="297338" y="619788"/>
                  <a:pt x="327059" y="590067"/>
                  <a:pt x="363721" y="590067"/>
                </a:cubicBezTo>
                <a:close/>
                <a:moveTo>
                  <a:pt x="216204" y="590067"/>
                </a:moveTo>
                <a:cubicBezTo>
                  <a:pt x="252866" y="590067"/>
                  <a:pt x="282587" y="619788"/>
                  <a:pt x="282587" y="656450"/>
                </a:cubicBezTo>
                <a:cubicBezTo>
                  <a:pt x="282587" y="693112"/>
                  <a:pt x="252866" y="722833"/>
                  <a:pt x="216204" y="722833"/>
                </a:cubicBezTo>
                <a:cubicBezTo>
                  <a:pt x="179542" y="722833"/>
                  <a:pt x="149821" y="693112"/>
                  <a:pt x="149821" y="656450"/>
                </a:cubicBezTo>
                <a:cubicBezTo>
                  <a:pt x="149821" y="619788"/>
                  <a:pt x="179542" y="590067"/>
                  <a:pt x="216204" y="590067"/>
                </a:cubicBezTo>
                <a:close/>
                <a:moveTo>
                  <a:pt x="66383" y="590067"/>
                </a:moveTo>
                <a:cubicBezTo>
                  <a:pt x="103045" y="590067"/>
                  <a:pt x="132766" y="619788"/>
                  <a:pt x="132766" y="656450"/>
                </a:cubicBezTo>
                <a:cubicBezTo>
                  <a:pt x="132766" y="693112"/>
                  <a:pt x="103045" y="722833"/>
                  <a:pt x="66383" y="722833"/>
                </a:cubicBezTo>
                <a:cubicBezTo>
                  <a:pt x="29721" y="722833"/>
                  <a:pt x="0" y="693112"/>
                  <a:pt x="0" y="656450"/>
                </a:cubicBezTo>
                <a:cubicBezTo>
                  <a:pt x="0" y="619788"/>
                  <a:pt x="29721" y="590067"/>
                  <a:pt x="66383" y="590067"/>
                </a:cubicBezTo>
                <a:close/>
                <a:moveTo>
                  <a:pt x="806272" y="442550"/>
                </a:moveTo>
                <a:cubicBezTo>
                  <a:pt x="842934" y="442550"/>
                  <a:pt x="872655" y="472271"/>
                  <a:pt x="872655" y="508933"/>
                </a:cubicBezTo>
                <a:cubicBezTo>
                  <a:pt x="872655" y="545595"/>
                  <a:pt x="842934" y="575316"/>
                  <a:pt x="806272" y="575316"/>
                </a:cubicBezTo>
                <a:cubicBezTo>
                  <a:pt x="769610" y="575316"/>
                  <a:pt x="739889" y="545595"/>
                  <a:pt x="739889" y="508933"/>
                </a:cubicBezTo>
                <a:cubicBezTo>
                  <a:pt x="739889" y="472271"/>
                  <a:pt x="769610" y="442550"/>
                  <a:pt x="806272" y="442550"/>
                </a:cubicBezTo>
                <a:close/>
                <a:moveTo>
                  <a:pt x="658754" y="442550"/>
                </a:moveTo>
                <a:cubicBezTo>
                  <a:pt x="695416" y="442550"/>
                  <a:pt x="725137" y="472271"/>
                  <a:pt x="725137" y="508933"/>
                </a:cubicBezTo>
                <a:cubicBezTo>
                  <a:pt x="725137" y="545595"/>
                  <a:pt x="695416" y="575316"/>
                  <a:pt x="658754" y="575316"/>
                </a:cubicBezTo>
                <a:cubicBezTo>
                  <a:pt x="622092" y="575316"/>
                  <a:pt x="592371" y="545595"/>
                  <a:pt x="592371" y="508933"/>
                </a:cubicBezTo>
                <a:cubicBezTo>
                  <a:pt x="592371" y="472271"/>
                  <a:pt x="622092" y="442550"/>
                  <a:pt x="658754" y="442550"/>
                </a:cubicBezTo>
                <a:close/>
                <a:moveTo>
                  <a:pt x="511237" y="442550"/>
                </a:moveTo>
                <a:cubicBezTo>
                  <a:pt x="547899" y="442550"/>
                  <a:pt x="577620" y="472271"/>
                  <a:pt x="577620" y="508933"/>
                </a:cubicBezTo>
                <a:cubicBezTo>
                  <a:pt x="577620" y="545595"/>
                  <a:pt x="547899" y="575316"/>
                  <a:pt x="511237" y="575316"/>
                </a:cubicBezTo>
                <a:cubicBezTo>
                  <a:pt x="474575" y="575316"/>
                  <a:pt x="444854" y="545595"/>
                  <a:pt x="444854" y="508933"/>
                </a:cubicBezTo>
                <a:cubicBezTo>
                  <a:pt x="444854" y="472271"/>
                  <a:pt x="474575" y="442550"/>
                  <a:pt x="511237" y="442550"/>
                </a:cubicBezTo>
                <a:close/>
                <a:moveTo>
                  <a:pt x="363721" y="442550"/>
                </a:moveTo>
                <a:cubicBezTo>
                  <a:pt x="400383" y="442550"/>
                  <a:pt x="430104" y="472271"/>
                  <a:pt x="430104" y="508933"/>
                </a:cubicBezTo>
                <a:cubicBezTo>
                  <a:pt x="430104" y="545595"/>
                  <a:pt x="400383" y="575316"/>
                  <a:pt x="363721" y="575316"/>
                </a:cubicBezTo>
                <a:cubicBezTo>
                  <a:pt x="327059" y="575316"/>
                  <a:pt x="297338" y="545595"/>
                  <a:pt x="297338" y="508933"/>
                </a:cubicBezTo>
                <a:cubicBezTo>
                  <a:pt x="297338" y="472271"/>
                  <a:pt x="327059" y="442550"/>
                  <a:pt x="363721" y="442550"/>
                </a:cubicBezTo>
                <a:close/>
                <a:moveTo>
                  <a:pt x="216204" y="442550"/>
                </a:moveTo>
                <a:cubicBezTo>
                  <a:pt x="252866" y="442550"/>
                  <a:pt x="282587" y="472271"/>
                  <a:pt x="282587" y="508933"/>
                </a:cubicBezTo>
                <a:cubicBezTo>
                  <a:pt x="282587" y="545595"/>
                  <a:pt x="252866" y="575316"/>
                  <a:pt x="216204" y="575316"/>
                </a:cubicBezTo>
                <a:cubicBezTo>
                  <a:pt x="179542" y="575316"/>
                  <a:pt x="149821" y="545595"/>
                  <a:pt x="149821" y="508933"/>
                </a:cubicBezTo>
                <a:cubicBezTo>
                  <a:pt x="149821" y="472271"/>
                  <a:pt x="179542" y="442550"/>
                  <a:pt x="216204" y="442550"/>
                </a:cubicBezTo>
                <a:close/>
                <a:moveTo>
                  <a:pt x="658754" y="295034"/>
                </a:moveTo>
                <a:cubicBezTo>
                  <a:pt x="695416" y="295034"/>
                  <a:pt x="725137" y="324755"/>
                  <a:pt x="725137" y="361417"/>
                </a:cubicBezTo>
                <a:cubicBezTo>
                  <a:pt x="725137" y="398079"/>
                  <a:pt x="695416" y="427800"/>
                  <a:pt x="658754" y="427800"/>
                </a:cubicBezTo>
                <a:cubicBezTo>
                  <a:pt x="622092" y="427800"/>
                  <a:pt x="592371" y="398079"/>
                  <a:pt x="592371" y="361417"/>
                </a:cubicBezTo>
                <a:cubicBezTo>
                  <a:pt x="592371" y="324755"/>
                  <a:pt x="622092" y="295034"/>
                  <a:pt x="658754" y="295034"/>
                </a:cubicBezTo>
                <a:close/>
                <a:moveTo>
                  <a:pt x="511237" y="295034"/>
                </a:moveTo>
                <a:cubicBezTo>
                  <a:pt x="547899" y="295034"/>
                  <a:pt x="577620" y="324755"/>
                  <a:pt x="577620" y="361417"/>
                </a:cubicBezTo>
                <a:cubicBezTo>
                  <a:pt x="577620" y="398079"/>
                  <a:pt x="547899" y="427800"/>
                  <a:pt x="511237" y="427800"/>
                </a:cubicBezTo>
                <a:cubicBezTo>
                  <a:pt x="474575" y="427800"/>
                  <a:pt x="444854" y="398079"/>
                  <a:pt x="444854" y="361417"/>
                </a:cubicBezTo>
                <a:cubicBezTo>
                  <a:pt x="444854" y="324755"/>
                  <a:pt x="474575" y="295034"/>
                  <a:pt x="511237" y="295034"/>
                </a:cubicBezTo>
                <a:close/>
                <a:moveTo>
                  <a:pt x="363721" y="295034"/>
                </a:moveTo>
                <a:cubicBezTo>
                  <a:pt x="400383" y="295034"/>
                  <a:pt x="430104" y="324755"/>
                  <a:pt x="430104" y="361417"/>
                </a:cubicBezTo>
                <a:cubicBezTo>
                  <a:pt x="430104" y="398079"/>
                  <a:pt x="400383" y="427800"/>
                  <a:pt x="363721" y="427800"/>
                </a:cubicBezTo>
                <a:cubicBezTo>
                  <a:pt x="327059" y="427800"/>
                  <a:pt x="297338" y="398079"/>
                  <a:pt x="297338" y="361417"/>
                </a:cubicBezTo>
                <a:cubicBezTo>
                  <a:pt x="297338" y="324755"/>
                  <a:pt x="327059" y="295034"/>
                  <a:pt x="363721" y="295034"/>
                </a:cubicBezTo>
                <a:close/>
                <a:moveTo>
                  <a:pt x="658754" y="147517"/>
                </a:moveTo>
                <a:cubicBezTo>
                  <a:pt x="695416" y="147517"/>
                  <a:pt x="725137" y="177238"/>
                  <a:pt x="725137" y="213900"/>
                </a:cubicBezTo>
                <a:cubicBezTo>
                  <a:pt x="725137" y="250562"/>
                  <a:pt x="695416" y="280283"/>
                  <a:pt x="658754" y="280283"/>
                </a:cubicBezTo>
                <a:cubicBezTo>
                  <a:pt x="622092" y="280283"/>
                  <a:pt x="592371" y="250562"/>
                  <a:pt x="592371" y="213900"/>
                </a:cubicBezTo>
                <a:cubicBezTo>
                  <a:pt x="592371" y="177238"/>
                  <a:pt x="622092" y="147517"/>
                  <a:pt x="658754" y="147517"/>
                </a:cubicBezTo>
                <a:close/>
                <a:moveTo>
                  <a:pt x="511237" y="147517"/>
                </a:moveTo>
                <a:cubicBezTo>
                  <a:pt x="547899" y="147517"/>
                  <a:pt x="577620" y="177238"/>
                  <a:pt x="577620" y="213900"/>
                </a:cubicBezTo>
                <a:cubicBezTo>
                  <a:pt x="577620" y="250562"/>
                  <a:pt x="547899" y="280283"/>
                  <a:pt x="511237" y="280283"/>
                </a:cubicBezTo>
                <a:cubicBezTo>
                  <a:pt x="474575" y="280283"/>
                  <a:pt x="444854" y="250562"/>
                  <a:pt x="444854" y="213900"/>
                </a:cubicBezTo>
                <a:cubicBezTo>
                  <a:pt x="444854" y="177238"/>
                  <a:pt x="474575" y="147517"/>
                  <a:pt x="511237" y="147517"/>
                </a:cubicBezTo>
                <a:close/>
                <a:moveTo>
                  <a:pt x="363721" y="147517"/>
                </a:moveTo>
                <a:cubicBezTo>
                  <a:pt x="400383" y="147517"/>
                  <a:pt x="430104" y="177238"/>
                  <a:pt x="430104" y="213900"/>
                </a:cubicBezTo>
                <a:cubicBezTo>
                  <a:pt x="430104" y="250562"/>
                  <a:pt x="400383" y="280283"/>
                  <a:pt x="363721" y="280283"/>
                </a:cubicBezTo>
                <a:cubicBezTo>
                  <a:pt x="327059" y="280283"/>
                  <a:pt x="297338" y="250562"/>
                  <a:pt x="297338" y="213900"/>
                </a:cubicBezTo>
                <a:cubicBezTo>
                  <a:pt x="297338" y="177238"/>
                  <a:pt x="327059" y="147517"/>
                  <a:pt x="363721" y="147517"/>
                </a:cubicBezTo>
                <a:close/>
                <a:moveTo>
                  <a:pt x="363721" y="0"/>
                </a:moveTo>
                <a:cubicBezTo>
                  <a:pt x="400383" y="0"/>
                  <a:pt x="430104" y="29721"/>
                  <a:pt x="430104" y="66383"/>
                </a:cubicBezTo>
                <a:cubicBezTo>
                  <a:pt x="430104" y="103045"/>
                  <a:pt x="400383" y="132766"/>
                  <a:pt x="363721" y="132766"/>
                </a:cubicBezTo>
                <a:cubicBezTo>
                  <a:pt x="327059" y="132766"/>
                  <a:pt x="297338" y="103045"/>
                  <a:pt x="297338" y="66383"/>
                </a:cubicBezTo>
                <a:cubicBezTo>
                  <a:pt x="297338" y="29721"/>
                  <a:pt x="327059" y="0"/>
                  <a:pt x="36372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 sz="1200">
              <a:latin typeface="Assistant" panose="00000500000000000000" pitchFamily="2" charset="-79"/>
            </a:endParaRPr>
          </a:p>
        </p:txBody>
      </p:sp>
      <p:sp>
        <p:nvSpPr>
          <p:cNvPr id="53" name="Tijdelijke aanduiding voor tekst 32">
            <a:extLst>
              <a:ext uri="{FF2B5EF4-FFF2-40B4-BE49-F238E27FC236}">
                <a16:creationId xmlns:a16="http://schemas.microsoft.com/office/drawing/2014/main" id="{537EB29C-773D-4F85-93F4-B9CBE9D61A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9840" y="6140149"/>
            <a:ext cx="1115690" cy="369332"/>
          </a:xfr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91440" rIns="0" bIns="91440" rtlCol="0" anchor="ctr">
            <a:spAutoFit/>
          </a:bodyPr>
          <a:lstStyle>
            <a:lvl1pPr>
              <a:lnSpc>
                <a:spcPct val="100000"/>
              </a:lnSpc>
              <a:defRPr lang="nl-NL" sz="1200" b="0" kern="1200" dirty="0">
                <a:solidFill>
                  <a:srgbClr val="FDFDE5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lvl1pPr>
          </a:lstStyle>
          <a:p>
            <a:pPr lvl="0" defTabSz="304815"/>
            <a:r>
              <a:rPr lang="nl-NL"/>
              <a:t>Plaats, datum</a:t>
            </a:r>
          </a:p>
        </p:txBody>
      </p:sp>
    </p:spTree>
    <p:extLst>
      <p:ext uri="{BB962C8B-B14F-4D97-AF65-F5344CB8AC3E}">
        <p14:creationId xmlns:p14="http://schemas.microsoft.com/office/powerpoint/2010/main" val="318299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12 -0.05386 L -4.58333E-6 4.93827E-6 " pathEditMode="relative" rAng="0" ptsTypes="AA">
                                      <p:cBhvr>
                                        <p:cTn id="6" dur="20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2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mph" presetSubtype="2" autoRev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6FC6"/>
                                      </p:to>
                                    </p:animClr>
                                    <p:set>
                                      <p:cBhvr>
                                        <p:cTn id="11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autoRev="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6FC6"/>
                                      </p:to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autoRev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6FC6"/>
                                      </p:to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F08C2-5BBA-4E01-8E11-7CFB6E26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A29123-905D-4D6D-B620-D2F591EAA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4DC31-6A9E-40D9-8DEE-FD160B06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0917-78BA-4D92-B52A-FBC6C155D332}" type="datetimeFigureOut">
              <a:rPr lang="nl-NL" smtClean="0"/>
              <a:t>23-06-2021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51D045-DA33-4FAA-9A8B-F2EE1A074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BDE6F5-7110-426C-9EAD-FF4FEB9D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1BC7-8E79-4F16-9B76-EF232133C8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4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FAC21-03EA-4920-B5C4-F302765CE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CB42BD-904B-4A85-859F-433CAF3C9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80A3B0-29BB-403F-A72A-59129A8E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0917-78BA-4D92-B52A-FBC6C155D332}" type="datetimeFigureOut">
              <a:rPr lang="nl-NL" smtClean="0"/>
              <a:t>23-06-2021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BCEBDB-3C1A-4BF7-ACE6-8BC346A3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E7E408-C6F8-4EAF-9658-59F4C4263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1BC7-8E79-4F16-9B76-EF232133C8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06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9FAD1-A9C1-42A9-8AF6-836CF928E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B482F5-FBA1-47D2-B749-88BDDC5A1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2E04AF-62B7-4198-A5B2-2282A151A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5727B8-67C2-4F5B-869F-496568D0A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0917-78BA-4D92-B52A-FBC6C155D332}" type="datetimeFigureOut">
              <a:rPr lang="nl-NL" smtClean="0"/>
              <a:t>23-06-2021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469EFF-7CF2-4D4F-B680-00FD55F1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E2D954-9397-4AB1-ADED-D691D4E8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1BC7-8E79-4F16-9B76-EF232133C8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4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31C56-7A21-4C76-A12E-94BFF6EB7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C1B7A6-CC81-4816-8B53-F723A0E07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9655D0-970E-4BD7-ACFF-4DAE0ED57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1B94757-7946-4FA4-9B8F-7A1AAF85D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871EE16-45A8-4BFC-9360-7B3E14DC6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639ECD-2C5A-48EE-BB7F-5EC41B273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0917-78BA-4D92-B52A-FBC6C155D332}" type="datetimeFigureOut">
              <a:rPr lang="nl-NL" smtClean="0"/>
              <a:t>23-06-2021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4DFA622-2E25-4B73-93FA-4C2E3910F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51B7759-EE6F-4DF4-8901-21AEC884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1BC7-8E79-4F16-9B76-EF232133C8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981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6891F-07FB-44A7-B236-9763528F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897DCC7-E78E-42B0-ADAA-5BF3514A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0917-78BA-4D92-B52A-FBC6C155D332}" type="datetimeFigureOut">
              <a:rPr lang="nl-NL" smtClean="0"/>
              <a:t>23-06-2021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52A3F1-E2EE-4A44-A9DF-CEE0D71E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D370B9C-518A-4689-9D6C-D29580C4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1BC7-8E79-4F16-9B76-EF232133C8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32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D04492F-773F-4CCA-ADF3-9B2D9B944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0917-78BA-4D92-B52A-FBC6C155D332}" type="datetimeFigureOut">
              <a:rPr lang="nl-NL" smtClean="0"/>
              <a:t>23-06-2021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AD7756F-22A2-4056-8A97-7F0ECF3D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DC28EF-54F1-495B-8AFD-A7BDE8FED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1BC7-8E79-4F16-9B76-EF232133C8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80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703CD-701A-43B7-8F39-ABA66B2D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3BD095-8731-4368-BE1B-9321A581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791A17D-848F-4EA7-AA40-42F21D23F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6BF393-025C-48A7-A006-A482EC080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0917-78BA-4D92-B52A-FBC6C155D332}" type="datetimeFigureOut">
              <a:rPr lang="nl-NL" smtClean="0"/>
              <a:t>23-06-2021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2314A4E-63BC-4B59-BF5A-75637D67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3DC8A1-2729-4798-8C49-C3284742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1BC7-8E79-4F16-9B76-EF232133C8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99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2A191B-7B1E-4032-B54F-45BF22193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6F6922E-55E4-4071-B63D-84A2685BC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36EB69A-749D-4C8F-9675-6EF28FD28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FB491D-E85B-4238-BA9E-110E6125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0917-78BA-4D92-B52A-FBC6C155D332}" type="datetimeFigureOut">
              <a:rPr lang="nl-NL" smtClean="0"/>
              <a:t>23-06-2021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56755E8-5CBE-48CD-AA39-367F07E49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7512CA-1F5C-43C0-9425-AEC1F9F1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61BC7-8E79-4F16-9B76-EF232133C8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20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D5E9BAF-8069-47FC-80F3-460D709F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AC9055-5958-4151-80BC-03002F50C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08A3A4-C884-459C-A42B-CA5D032AD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D0917-78BA-4D92-B52A-FBC6C155D332}" type="datetimeFigureOut">
              <a:rPr lang="nl-NL" smtClean="0"/>
              <a:t>23-06-2021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8E5BBF-2955-4188-9D1C-3460D76B3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51EC54-7663-4EEC-9AAB-66558A614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61BC7-8E79-4F16-9B76-EF232133C8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5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gras, boom, buiten, omgeven&#10;&#10;Automatisch gegenereerde beschrijving">
            <a:extLst>
              <a:ext uri="{FF2B5EF4-FFF2-40B4-BE49-F238E27FC236}">
                <a16:creationId xmlns:a16="http://schemas.microsoft.com/office/drawing/2014/main" id="{47639448-B9EB-4D3C-B126-6AF9893F62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635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B84F1A-FC09-4E2E-A1D3-570B317C6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Instrumentenmix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56AA153-379F-4E14-9B2D-97F3DA3B3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rgbClr val="FFFFFF"/>
                </a:solidFill>
              </a:rPr>
              <a:t>Beslismodel bij inzet beleidsinstrumenten klimaatadaptatie </a:t>
            </a:r>
          </a:p>
          <a:p>
            <a:endParaRPr lang="nl-NL" dirty="0">
              <a:solidFill>
                <a:srgbClr val="FFFFFF"/>
              </a:solidFill>
            </a:endParaRPr>
          </a:p>
          <a:p>
            <a:r>
              <a:rPr lang="nl-NL" dirty="0">
                <a:solidFill>
                  <a:srgbClr val="FFFFFF"/>
                </a:solidFill>
              </a:rPr>
              <a:t>Simon Troost en </a:t>
            </a:r>
            <a:r>
              <a:rPr lang="nl-NL">
                <a:solidFill>
                  <a:srgbClr val="FFFFFF"/>
                </a:solidFill>
              </a:rPr>
              <a:t>Vera Vloedgraven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1619940-9CDD-1F47-BB99-87D386E67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17822"/>
            <a:ext cx="3733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01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7144A-E0C8-40FA-A7D8-70272C75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voor doelen?</a:t>
            </a: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686BC0F2-451D-4D21-B9D4-2B14C3D8056C}"/>
              </a:ext>
            </a:extLst>
          </p:cNvPr>
          <p:cNvSpPr txBox="1">
            <a:spLocks/>
          </p:cNvSpPr>
          <p:nvPr/>
        </p:nvSpPr>
        <p:spPr>
          <a:xfrm>
            <a:off x="222336" y="4399949"/>
            <a:ext cx="5011028" cy="2086575"/>
          </a:xfrm>
          <a:prstGeom prst="rect">
            <a:avLst/>
          </a:prstGeom>
          <a:solidFill>
            <a:schemeClr val="bg1"/>
          </a:solidFill>
          <a:effectLst>
            <a:outerShdw blurRad="114300" dist="76200" dir="5400000" algn="t" rotWithShape="0">
              <a:prstClr val="black">
                <a:alpha val="25000"/>
              </a:prstClr>
            </a:outerShdw>
          </a:effectLst>
        </p:spPr>
        <p:txBody>
          <a:bodyPr vert="horz" lIns="457200" tIns="420624" rIns="457200" bIns="45720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nl-NL" sz="1600" b="1" kern="1200" smtClean="0">
                <a:solidFill>
                  <a:schemeClr val="tx1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tx1"/>
                </a:solidFill>
                <a:latin typeface="Assistant SemiBold" panose="00000700000000000000" pitchFamily="2" charset="-79"/>
                <a:ea typeface="+mn-ea"/>
                <a:cs typeface="Assistant SemiBold" panose="00000700000000000000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1800" kern="1200">
                <a:solidFill>
                  <a:schemeClr val="tx1"/>
                </a:solidFill>
                <a:latin typeface="Assistant Light" panose="00000400000000000000" pitchFamily="2" charset="-79"/>
                <a:ea typeface="+mn-ea"/>
                <a:cs typeface="Assistant Light" panose="00000400000000000000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nl-NL" sz="1800" b="1" dirty="0">
                <a:solidFill>
                  <a:schemeClr val="accent1">
                    <a:lumMod val="75000"/>
                  </a:schemeClr>
                </a:solidFill>
              </a:rPr>
              <a:t>Norm / resultaat gestuurd</a:t>
            </a:r>
            <a:endParaRPr lang="nl-NL" sz="1800" b="1" dirty="0">
              <a:solidFill>
                <a:srgbClr val="FF0000"/>
              </a:solidFill>
            </a:endParaRPr>
          </a:p>
          <a:p>
            <a:pPr lvl="1"/>
            <a:r>
              <a:rPr lang="nl-NL" dirty="0"/>
              <a:t>Concreter </a:t>
            </a:r>
          </a:p>
          <a:p>
            <a:pPr lvl="1"/>
            <a:r>
              <a:rPr lang="nl-NL" dirty="0"/>
              <a:t>Onderbouwing juridische instrumenten</a:t>
            </a:r>
          </a:p>
          <a:p>
            <a:pPr lvl="1"/>
            <a:r>
              <a:rPr lang="nl-NL" dirty="0"/>
              <a:t>Hardere verplichting als gemeente</a:t>
            </a:r>
          </a:p>
          <a:p>
            <a:pPr lvl="1"/>
            <a:r>
              <a:rPr lang="nl-NL" dirty="0"/>
              <a:t>Vaststellen voor nieuwbouw, om juridische instrumenten in te zetten</a:t>
            </a:r>
          </a:p>
          <a:p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B081A370-9980-49ED-9530-B8DE362FFE38}"/>
              </a:ext>
            </a:extLst>
          </p:cNvPr>
          <p:cNvSpPr txBox="1">
            <a:spLocks/>
          </p:cNvSpPr>
          <p:nvPr/>
        </p:nvSpPr>
        <p:spPr>
          <a:xfrm>
            <a:off x="6306132" y="4399949"/>
            <a:ext cx="4887828" cy="2086575"/>
          </a:xfrm>
          <a:prstGeom prst="rect">
            <a:avLst/>
          </a:prstGeom>
          <a:solidFill>
            <a:schemeClr val="bg1"/>
          </a:solidFill>
          <a:effectLst>
            <a:outerShdw blurRad="114300" dist="76200" dir="5400000" algn="t" rotWithShape="0">
              <a:prstClr val="black">
                <a:alpha val="25000"/>
              </a:prstClr>
            </a:outerShdw>
          </a:effectLst>
        </p:spPr>
        <p:txBody>
          <a:bodyPr vert="horz" lIns="457200" tIns="420624" rIns="457200" bIns="45720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nl-NL" sz="1600" b="1" kern="1200" smtClean="0">
                <a:solidFill>
                  <a:schemeClr val="tx1"/>
                </a:solidFill>
                <a:latin typeface="Assistant" panose="00000500000000000000" pitchFamily="2" charset="-79"/>
                <a:ea typeface="+mn-ea"/>
                <a:cs typeface="Assistant" panose="00000500000000000000" pitchFamily="2" charset="-79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tx1"/>
                </a:solidFill>
                <a:latin typeface="Assistant SemiBold" panose="00000700000000000000" pitchFamily="2" charset="-79"/>
                <a:ea typeface="+mn-ea"/>
                <a:cs typeface="Assistant SemiBold" panose="00000700000000000000" pitchFamily="2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1800" kern="1200">
                <a:solidFill>
                  <a:schemeClr val="tx1"/>
                </a:solidFill>
                <a:latin typeface="Assistant Light" panose="00000400000000000000" pitchFamily="2" charset="-79"/>
                <a:ea typeface="+mn-ea"/>
                <a:cs typeface="Assistant Light" panose="00000400000000000000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nl-NL" sz="1800" dirty="0">
                <a:solidFill>
                  <a:schemeClr val="accent1">
                    <a:lumMod val="75000"/>
                  </a:schemeClr>
                </a:solidFill>
              </a:rPr>
              <a:t>Ambitie / inspanning gestuurd</a:t>
            </a:r>
          </a:p>
          <a:p>
            <a:pPr lvl="1"/>
            <a:r>
              <a:rPr lang="nl-NL" dirty="0"/>
              <a:t>Abstracter</a:t>
            </a:r>
          </a:p>
          <a:p>
            <a:pPr lvl="1"/>
            <a:r>
              <a:rPr lang="nl-NL" dirty="0"/>
              <a:t>Onderbouwing communicatie en financiële instrumenten</a:t>
            </a:r>
          </a:p>
          <a:p>
            <a:pPr lvl="1"/>
            <a:r>
              <a:rPr lang="nl-NL" dirty="0"/>
              <a:t>Minder harde verplichting als gemeente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41AFF926-C4CD-496B-927C-F52ECEC79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983" y="1474514"/>
            <a:ext cx="8143994" cy="29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7144A-E0C8-40FA-A7D8-70272C75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Sporenaanpak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88618F-8E31-9746-8A9D-44DC5A3D9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29" y="4184973"/>
            <a:ext cx="3048000" cy="23015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158B80E-E4FF-493F-BFFA-933FCFF3A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18" y="1678891"/>
            <a:ext cx="8175164" cy="4947461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5A46B8D7-7331-49CB-89FC-23AEE64E7D99}"/>
              </a:ext>
            </a:extLst>
          </p:cNvPr>
          <p:cNvSpPr/>
          <p:nvPr/>
        </p:nvSpPr>
        <p:spPr>
          <a:xfrm>
            <a:off x="3456432" y="6047612"/>
            <a:ext cx="2231136" cy="4389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72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7144A-E0C8-40FA-A7D8-70272C753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1648"/>
            <a:ext cx="8531258" cy="1219200"/>
          </a:xfrm>
        </p:spPr>
        <p:txBody>
          <a:bodyPr>
            <a:normAutofit/>
          </a:bodyPr>
          <a:lstStyle/>
          <a:p>
            <a:r>
              <a:rPr lang="nl-NL" dirty="0"/>
              <a:t>Wanneer welk spoor? </a:t>
            </a:r>
            <a:r>
              <a:rPr lang="nl-NL" b="1" i="1" dirty="0">
                <a:solidFill>
                  <a:schemeClr val="accent1">
                    <a:lumMod val="75000"/>
                  </a:schemeClr>
                </a:solidFill>
              </a:rPr>
              <a:t>(ter indicatie)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88618F-8E31-9746-8A9D-44DC5A3D9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826" y="5297951"/>
            <a:ext cx="1961065" cy="148080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5875D2F-7D51-40A6-86DE-4FD9D87D0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1785671"/>
            <a:ext cx="5431890" cy="328665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E1FBE61-5ED0-4EDA-8E3A-80E8FB62CC2C}"/>
              </a:ext>
            </a:extLst>
          </p:cNvPr>
          <p:cNvSpPr txBox="1"/>
          <p:nvPr/>
        </p:nvSpPr>
        <p:spPr>
          <a:xfrm>
            <a:off x="329939" y="2007909"/>
            <a:ext cx="25169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Nieuwbouw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Juridisch regelen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Wateroverlast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GRP is nu al veel norm gestuurd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2439672-B097-4BD0-ADBC-496B87DE3D5C}"/>
              </a:ext>
            </a:extLst>
          </p:cNvPr>
          <p:cNvSpPr txBox="1"/>
          <p:nvPr/>
        </p:nvSpPr>
        <p:spPr>
          <a:xfrm>
            <a:off x="8789067" y="2007909"/>
            <a:ext cx="25575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Bestaand stedelijk gebied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Gemeenschap verantwoordelijk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Droogte en hitte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Moeilijk te meten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Hitte vooral vraagstuk op privaat terrein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Vergroening dient meerdere maatschappelijke doelen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121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7144A-E0C8-40FA-A7D8-70272C75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Beleidsinstrumenten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4B0DC9-A6F6-46D1-8A54-9F48B0574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1749551"/>
            <a:ext cx="7315200" cy="4594687"/>
          </a:xfrm>
        </p:spPr>
        <p:txBody>
          <a:bodyPr/>
          <a:lstStyle/>
          <a:p>
            <a:r>
              <a:rPr lang="nl-NL" sz="1800" dirty="0"/>
              <a:t>Communicatie </a:t>
            </a:r>
          </a:p>
          <a:p>
            <a:pPr lvl="1"/>
            <a:r>
              <a:rPr lang="nl-NL" sz="1800" dirty="0"/>
              <a:t>Als zelfstandig instrument </a:t>
            </a:r>
          </a:p>
          <a:p>
            <a:pPr lvl="1"/>
            <a:r>
              <a:rPr lang="nl-NL" sz="1800" dirty="0"/>
              <a:t>Ter ondersteuning van andere instrumenten </a:t>
            </a:r>
          </a:p>
          <a:p>
            <a:r>
              <a:rPr lang="nl-NL" sz="1800" dirty="0"/>
              <a:t>Financiële instrumenten </a:t>
            </a:r>
          </a:p>
          <a:p>
            <a:r>
              <a:rPr lang="nl-NL" sz="1800" dirty="0"/>
              <a:t>Juridische instrumenten </a:t>
            </a:r>
          </a:p>
          <a:p>
            <a:r>
              <a:rPr lang="nl-NL" sz="1800" dirty="0"/>
              <a:t>Overige instrumenten</a:t>
            </a:r>
          </a:p>
          <a:p>
            <a:pPr lvl="1"/>
            <a:r>
              <a:rPr lang="nl-NL" sz="1800" dirty="0"/>
              <a:t>Bijdrage in natura (ophalen tegels en grond, advies, etc.)</a:t>
            </a:r>
          </a:p>
          <a:p>
            <a:endParaRPr lang="nl-NL" sz="1800" dirty="0"/>
          </a:p>
          <a:p>
            <a:pPr marL="0" indent="0">
              <a:buNone/>
            </a:pPr>
            <a:r>
              <a:rPr lang="nl-NL" sz="1800" b="0" dirty="0"/>
              <a:t>Veel informatie over verschillende beleidsinstrumenten beschikbaar via de Alliantie Financiële Prikkels  (link: volgt later)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88618F-8E31-9746-8A9D-44DC5A3D9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29" y="4184973"/>
            <a:ext cx="3048000" cy="230155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A1F6A57-62F8-4D89-AF80-09D7F792151C}"/>
              </a:ext>
            </a:extLst>
          </p:cNvPr>
          <p:cNvSpPr txBox="1"/>
          <p:nvPr/>
        </p:nvSpPr>
        <p:spPr>
          <a:xfrm>
            <a:off x="7334054" y="1397675"/>
            <a:ext cx="41195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Communicatie is de sleutel tot verandering in bestaande stedelijk gebied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Bewustwording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Inspiratie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Concrete handelingsmogelijkheden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Succesfactor bij de andere instrumenten</a:t>
            </a:r>
          </a:p>
        </p:txBody>
      </p:sp>
    </p:spTree>
    <p:extLst>
      <p:ext uri="{BB962C8B-B14F-4D97-AF65-F5344CB8AC3E}">
        <p14:creationId xmlns:p14="http://schemas.microsoft.com/office/powerpoint/2010/main" val="319071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7144A-E0C8-40FA-A7D8-70272C75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Conclusie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4B0DC9-A6F6-46D1-8A54-9F48B0574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1800" dirty="0"/>
              <a:t>De </a:t>
            </a:r>
            <a:r>
              <a:rPr lang="nl-NL" sz="1800" dirty="0" err="1"/>
              <a:t>klimaatadaptieve</a:t>
            </a:r>
            <a:r>
              <a:rPr lang="nl-NL" sz="1800" dirty="0"/>
              <a:t> aanpak kan niet zonder privaat terrein, dus inzet van instrumenten is noodzakelijk </a:t>
            </a:r>
          </a:p>
          <a:p>
            <a:r>
              <a:rPr lang="nl-NL" sz="1800" dirty="0"/>
              <a:t>De inzet van instrumenten kan niet zonder doelen en ambities </a:t>
            </a:r>
          </a:p>
          <a:p>
            <a:r>
              <a:rPr lang="nl-NL" sz="1800" dirty="0"/>
              <a:t>De in te zetten instrumenten zijn afhankelijk van je type beleid. Hier ligt een bestuurlijke keuze o.b.v. de rol die de overheid wil vervullen</a:t>
            </a:r>
          </a:p>
          <a:p>
            <a:r>
              <a:rPr lang="nl-NL" sz="1800" dirty="0"/>
              <a:t>Communicatie is de sleutel tot verandering van het bestaand stedelijk gebied en een succesfactor bij de inzet van andere instrumenten</a:t>
            </a:r>
          </a:p>
          <a:p>
            <a:pPr marL="0" indent="0">
              <a:buNone/>
            </a:pPr>
            <a:endParaRPr lang="nl-NL" sz="1800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88618F-8E31-9746-8A9D-44DC5A3D9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29" y="4184973"/>
            <a:ext cx="3048000" cy="230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2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4C9C8547-17B7-4839-8A46-DF6F49DF5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609600"/>
            <a:ext cx="9058275" cy="2438400"/>
          </a:xfrm>
        </p:spPr>
        <p:txBody>
          <a:bodyPr/>
          <a:lstStyle/>
          <a:p>
            <a:r>
              <a:rPr lang="nl-NL"/>
              <a:t>Dank voor uw aandacht!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54A73481-BFAB-41F0-91D7-43D262BC02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401" y="347175"/>
            <a:ext cx="230832" cy="369332"/>
          </a:xfr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0B8264C-B6B0-4929-8C46-5A61B8A498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29841" y="6140150"/>
            <a:ext cx="971420" cy="369332"/>
          </a:xfrm>
        </p:spPr>
        <p:txBody>
          <a:bodyPr/>
          <a:lstStyle/>
          <a:p>
            <a:r>
              <a:rPr lang="nl-NL" dirty="0"/>
              <a:t>21 juni 2021</a:t>
            </a:r>
          </a:p>
        </p:txBody>
      </p:sp>
    </p:spTree>
    <p:extLst>
      <p:ext uri="{BB962C8B-B14F-4D97-AF65-F5344CB8AC3E}">
        <p14:creationId xmlns:p14="http://schemas.microsoft.com/office/powerpoint/2010/main" val="3049031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7144A-E0C8-40FA-A7D8-70272C75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Vervolgproces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4B0DC9-A6F6-46D1-8A54-9F48B0574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1749551"/>
            <a:ext cx="7315200" cy="4336923"/>
          </a:xfrm>
        </p:spPr>
        <p:txBody>
          <a:bodyPr/>
          <a:lstStyle/>
          <a:p>
            <a:r>
              <a:rPr lang="nl-NL" sz="1800" dirty="0"/>
              <a:t>Presentatie in ambtelijk en bestuurlijk overleg Noord Veluwe </a:t>
            </a:r>
          </a:p>
          <a:p>
            <a:r>
              <a:rPr lang="nl-NL" sz="1800" dirty="0"/>
              <a:t>Parallel rapportage afronden </a:t>
            </a:r>
          </a:p>
          <a:p>
            <a:r>
              <a:rPr lang="nl-NL" sz="1800" dirty="0"/>
              <a:t>Volgende BOWK rapportage inbrengen </a:t>
            </a:r>
          </a:p>
          <a:p>
            <a:r>
              <a:rPr lang="nl-NL" sz="1800" dirty="0"/>
              <a:t>In najaar presentatie in de andere 2 werkregio’s</a:t>
            </a:r>
          </a:p>
          <a:p>
            <a:r>
              <a:rPr lang="nl-NL" sz="1800" dirty="0"/>
              <a:t>Starten met implementatie bij gemeenten (maatwerk per gemeente, wat is hier voor nodig?)</a:t>
            </a:r>
          </a:p>
          <a:p>
            <a:r>
              <a:rPr lang="nl-NL" sz="1800" dirty="0"/>
              <a:t>Samenhang met proces ketenafspraken? </a:t>
            </a:r>
          </a:p>
          <a:p>
            <a:r>
              <a:rPr lang="nl-NL" sz="1800" dirty="0"/>
              <a:t>Geen uitwerking website met beslisboom (dus beperkte kosten)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88618F-8E31-9746-8A9D-44DC5A3D9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29" y="4184973"/>
            <a:ext cx="3048000" cy="230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6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0EA3CC9-5273-4305-827B-C1C761838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7111" y="0"/>
            <a:ext cx="3294889" cy="32948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E37144A-E0C8-40FA-A7D8-70272C75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Aanleiding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4B0DC9-A6F6-46D1-8A54-9F48B0574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1800" dirty="0"/>
              <a:t>Behoefte aan:</a:t>
            </a:r>
          </a:p>
          <a:p>
            <a:pPr lvl="1"/>
            <a:r>
              <a:rPr lang="nl-NL" sz="1800" dirty="0"/>
              <a:t>Structuur in de instrumenten die beschikbaar zijn om </a:t>
            </a:r>
            <a:r>
              <a:rPr lang="nl-NL" sz="1800" dirty="0" err="1"/>
              <a:t>klimaatadaptatief</a:t>
            </a:r>
            <a:r>
              <a:rPr lang="nl-NL" sz="1800" dirty="0"/>
              <a:t> te worden in </a:t>
            </a:r>
            <a:r>
              <a:rPr lang="nl-NL" sz="1800" u="sng" dirty="0"/>
              <a:t>bestaand stedelijk gebied</a:t>
            </a:r>
          </a:p>
          <a:p>
            <a:pPr lvl="1"/>
            <a:r>
              <a:rPr lang="nl-NL" sz="1800" dirty="0"/>
              <a:t>Een samenhangend voorstel aan bestuurders voor de inzet van instrumenten</a:t>
            </a:r>
          </a:p>
          <a:p>
            <a:r>
              <a:rPr lang="nl-NL" sz="1800" dirty="0"/>
              <a:t>Verschillende partijen hebben al instrumenten ingezet (communicatie en financiële prikkels) 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88618F-8E31-9746-8A9D-44DC5A3D9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29" y="4184973"/>
            <a:ext cx="3048000" cy="230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3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7144A-E0C8-40FA-A7D8-70272C75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Wat </a:t>
            </a:r>
            <a:r>
              <a:rPr lang="nl-NL" dirty="0"/>
              <a:t>loopt</a:t>
            </a:r>
            <a:r>
              <a:rPr lang="nl-NL"/>
              <a:t> er nog meer?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4B0DC9-A6F6-46D1-8A54-9F48B0574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1800"/>
              <a:t>Ketenafspraken bouw (Utrecht)</a:t>
            </a:r>
          </a:p>
          <a:p>
            <a:pPr lvl="1"/>
            <a:r>
              <a:rPr lang="nl-NL" sz="1800" dirty="0"/>
              <a:t>Uitwerking van doelen en prestatieafspraken. Nieuw en bestaand stedelijk gebied</a:t>
            </a:r>
          </a:p>
          <a:p>
            <a:pPr marL="457200" lvl="1" indent="0">
              <a:buNone/>
            </a:pPr>
            <a:endParaRPr lang="nl-NL" sz="1800" dirty="0"/>
          </a:p>
          <a:p>
            <a:r>
              <a:rPr lang="nl-NL" sz="1800"/>
              <a:t>Implementatie omgevingswet</a:t>
            </a:r>
            <a:endParaRPr lang="nl-NL" sz="1800" dirty="0"/>
          </a:p>
          <a:p>
            <a:pPr lvl="1"/>
            <a:r>
              <a:rPr lang="nl-NL" sz="1800" dirty="0"/>
              <a:t>Doorvertaling van de omgevingswet in programma’s </a:t>
            </a:r>
          </a:p>
          <a:p>
            <a:pPr lvl="1"/>
            <a:r>
              <a:rPr lang="nl-NL" sz="1800" dirty="0"/>
              <a:t>In eerste instantie omzetten huidig beleid (beleidsarm) maar ook aandacht voor nieuwe beleid.</a:t>
            </a:r>
          </a:p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88618F-8E31-9746-8A9D-44DC5A3D9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29" y="4184973"/>
            <a:ext cx="3048000" cy="230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7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7144A-E0C8-40FA-A7D8-70272C75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Weten-willen-werken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4B0DC9-A6F6-46D1-8A54-9F48B0574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62088" y="1631036"/>
            <a:ext cx="3867912" cy="1039012"/>
          </a:xfrm>
        </p:spPr>
        <p:txBody>
          <a:bodyPr/>
          <a:lstStyle/>
          <a:p>
            <a:pPr marL="0" indent="0" algn="ctr">
              <a:buNone/>
            </a:pPr>
            <a:r>
              <a:rPr lang="nl-NL" sz="2400" dirty="0"/>
              <a:t>DPRA werkwijze</a:t>
            </a:r>
          </a:p>
          <a:p>
            <a:pPr algn="ctr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88618F-8E31-9746-8A9D-44DC5A3D9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29" y="4184973"/>
            <a:ext cx="3048000" cy="230155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37579F5-7DA1-462A-A881-75A625937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33" y="1450848"/>
            <a:ext cx="6939685" cy="433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0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7144A-E0C8-40FA-A7D8-70272C75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Weten?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4B0DC9-A6F6-46D1-8A54-9F48B0574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1800" dirty="0"/>
              <a:t>Is overlast en schade te verwachten n.a.v. klimaatsverandering in bestaand stedelijk gebied?</a:t>
            </a:r>
          </a:p>
          <a:p>
            <a:pPr lvl="1"/>
            <a:r>
              <a:rPr lang="nl-NL" sz="1800" dirty="0"/>
              <a:t>Volgens de stresstesten wel. </a:t>
            </a:r>
          </a:p>
          <a:p>
            <a:pPr lvl="1"/>
            <a:endParaRPr lang="nl-NL" sz="1800" dirty="0"/>
          </a:p>
          <a:p>
            <a:r>
              <a:rPr lang="nl-NL" sz="1800" dirty="0"/>
              <a:t>Is de overlast en schade te beperken?</a:t>
            </a:r>
          </a:p>
          <a:p>
            <a:pPr lvl="1"/>
            <a:r>
              <a:rPr lang="nl-NL" sz="1800" dirty="0"/>
              <a:t>Ja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88618F-8E31-9746-8A9D-44DC5A3D9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29" y="4184973"/>
            <a:ext cx="3048000" cy="230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3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7144A-E0C8-40FA-A7D8-70272C75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Willen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4B0DC9-A6F6-46D1-8A54-9F48B0574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2000" dirty="0"/>
              <a:t>Twee maatschappelijke vragen :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1800" dirty="0"/>
              <a:t>Moeten we maatregelen nemen op privaat terrein of reden we het met alleen het publieke terrein?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1800" dirty="0"/>
              <a:t>Weten we wat we willen in bestaand stedelijk gebied en is het van belang om dit vast te stellen?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88618F-8E31-9746-8A9D-44DC5A3D9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29" y="4184973"/>
            <a:ext cx="3048000" cy="230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7144A-E0C8-40FA-A7D8-70272C75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Maatregelen op privaat en/of publiek terrein?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4B0DC9-A6F6-46D1-8A54-9F48B0574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1800" dirty="0"/>
              <a:t>Stelling: Maatregelen op privaat terrein zijn noodzakelijk</a:t>
            </a:r>
          </a:p>
          <a:p>
            <a:pPr lvl="1"/>
            <a:r>
              <a:rPr lang="nl-NL" sz="1800" dirty="0"/>
              <a:t>Private partijen ondervinden (vooral) de overlast</a:t>
            </a:r>
          </a:p>
          <a:p>
            <a:pPr lvl="1"/>
            <a:r>
              <a:rPr lang="nl-NL" sz="1800" dirty="0"/>
              <a:t>Het kan fysiek niet zonder</a:t>
            </a:r>
          </a:p>
          <a:p>
            <a:pPr lvl="2"/>
            <a:r>
              <a:rPr lang="nl-NL" sz="1800" dirty="0"/>
              <a:t>Hitte in en om woningen is alleen op te lossen als er terplekke ook maatregelen worden genomen</a:t>
            </a:r>
          </a:p>
          <a:p>
            <a:pPr lvl="1"/>
            <a:r>
              <a:rPr lang="nl-NL" sz="1800" dirty="0"/>
              <a:t>Kosteneffectiviteit</a:t>
            </a:r>
          </a:p>
          <a:p>
            <a:pPr lvl="2"/>
            <a:r>
              <a:rPr lang="nl-NL" sz="1800" dirty="0"/>
              <a:t>Voor wateroverlast en droogte is het effectief om ter plaatse water te infiltreren en vast te houden</a:t>
            </a:r>
          </a:p>
          <a:p>
            <a:pPr marL="457200" lvl="1" indent="0">
              <a:buNone/>
            </a:pPr>
            <a:endParaRPr lang="nl-NL" sz="1800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88618F-8E31-9746-8A9D-44DC5A3D9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29" y="4184973"/>
            <a:ext cx="3048000" cy="230155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FAD1CD6-1569-4348-BDF8-C0B2BF48EFD4}"/>
              </a:ext>
            </a:extLst>
          </p:cNvPr>
          <p:cNvSpPr txBox="1"/>
          <p:nvPr/>
        </p:nvSpPr>
        <p:spPr>
          <a:xfrm>
            <a:off x="1065276" y="4920249"/>
            <a:ext cx="7013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Conclusie: We kunnen niet zonder maatregelen op privaat terrein</a:t>
            </a:r>
          </a:p>
        </p:txBody>
      </p:sp>
    </p:spTree>
    <p:extLst>
      <p:ext uri="{BB962C8B-B14F-4D97-AF65-F5344CB8AC3E}">
        <p14:creationId xmlns:p14="http://schemas.microsoft.com/office/powerpoint/2010/main" val="256664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7144A-E0C8-40FA-A7D8-70272C75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4B0DC9-A6F6-46D1-8A54-9F48B0574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/>
              <a:t>Stelling: Als maatschappij moeten we doelen vaststellen</a:t>
            </a:r>
          </a:p>
          <a:p>
            <a:pPr lvl="1"/>
            <a:r>
              <a:rPr lang="nl-NL" sz="1800" dirty="0"/>
              <a:t>Dan weten we van elkaar wat we wel en niet belangrijk vinden</a:t>
            </a:r>
          </a:p>
          <a:p>
            <a:pPr lvl="1"/>
            <a:r>
              <a:rPr lang="nl-NL" sz="1800" dirty="0"/>
              <a:t>Kunnen we knelpunten vaststellen en maatregelen bepalen</a:t>
            </a:r>
          </a:p>
          <a:p>
            <a:pPr marL="0" lvl="1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nl-NL" sz="1800" b="1" dirty="0">
                <a:latin typeface="Assistant" panose="00000500000000000000" pitchFamily="2" charset="-79"/>
                <a:cs typeface="Assistant" panose="00000500000000000000" pitchFamily="2" charset="-79"/>
              </a:rPr>
              <a:t>Als overheid heb je behoefte aan doelen omdat ze dienen als:</a:t>
            </a:r>
          </a:p>
          <a:p>
            <a:pPr lvl="1">
              <a:spcAft>
                <a:spcPts val="900"/>
              </a:spcAft>
            </a:pPr>
            <a:r>
              <a:rPr lang="nl-NL" sz="1800" dirty="0"/>
              <a:t>Basis voor het overheidshandelen (mensen, middelen en in te zetten instrumenten)</a:t>
            </a:r>
          </a:p>
          <a:p>
            <a:pPr lvl="1">
              <a:spcAft>
                <a:spcPts val="900"/>
              </a:spcAft>
            </a:pPr>
            <a:r>
              <a:rPr lang="nl-NL" sz="1800" dirty="0"/>
              <a:t>Basis van de verantwoording/ bepalen voortgang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88618F-8E31-9746-8A9D-44DC5A3D9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29" y="4184973"/>
            <a:ext cx="3048000" cy="230155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4928DCC-05A4-44AB-A836-FFCB62F02FE0}"/>
              </a:ext>
            </a:extLst>
          </p:cNvPr>
          <p:cNvSpPr txBox="1"/>
          <p:nvPr/>
        </p:nvSpPr>
        <p:spPr>
          <a:xfrm>
            <a:off x="1106424" y="5202936"/>
            <a:ext cx="631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Conclusie: de doelen moeten vastgesteld worden</a:t>
            </a:r>
          </a:p>
        </p:txBody>
      </p:sp>
    </p:spTree>
    <p:extLst>
      <p:ext uri="{BB962C8B-B14F-4D97-AF65-F5344CB8AC3E}">
        <p14:creationId xmlns:p14="http://schemas.microsoft.com/office/powerpoint/2010/main" val="303156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7144A-E0C8-40FA-A7D8-70272C75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voor doelen?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88618F-8E31-9746-8A9D-44DC5A3D9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29" y="4184973"/>
            <a:ext cx="3048000" cy="230155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78D4ED63-3863-4C1B-A6AF-F202982685D5}"/>
              </a:ext>
            </a:extLst>
          </p:cNvPr>
          <p:cNvSpPr txBox="1"/>
          <p:nvPr/>
        </p:nvSpPr>
        <p:spPr>
          <a:xfrm>
            <a:off x="824265" y="1450848"/>
            <a:ext cx="552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latin typeface="Assistant" panose="00000500000000000000" pitchFamily="2" charset="-79"/>
                <a:cs typeface="Assistant" panose="00000500000000000000" pitchFamily="2" charset="-79"/>
              </a:rPr>
              <a:t>Afhankelijk van de rol als overheid in de samenleving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AB84BA82-8EBF-4A69-ABED-E30282465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71" y="1923263"/>
            <a:ext cx="8927185" cy="493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560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5F177B423838479BB10E1299345823" ma:contentTypeVersion="12" ma:contentTypeDescription="Een nieuw document maken." ma:contentTypeScope="" ma:versionID="326cc1915cbf6d0c37dee6d52217ed02">
  <xsd:schema xmlns:xsd="http://www.w3.org/2001/XMLSchema" xmlns:xs="http://www.w3.org/2001/XMLSchema" xmlns:p="http://schemas.microsoft.com/office/2006/metadata/properties" xmlns:ns2="055ea726-0d9f-4d54-9d5c-be7c4e784557" xmlns:ns3="92613c27-8d25-4f71-910e-a84771bde981" targetNamespace="http://schemas.microsoft.com/office/2006/metadata/properties" ma:root="true" ma:fieldsID="8e2376013ea2871f0d3747591f17acbe" ns2:_="" ns3:_="">
    <xsd:import namespace="055ea726-0d9f-4d54-9d5c-be7c4e784557"/>
    <xsd:import namespace="92613c27-8d25-4f71-910e-a84771bde9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ea726-0d9f-4d54-9d5c-be7c4e784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13c27-8d25-4f71-910e-a84771bde9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912C55-0655-4568-B92F-9CE6F18C0F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767E11-879A-4762-B0F5-A27D4C5BBC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5ea726-0d9f-4d54-9d5c-be7c4e784557"/>
    <ds:schemaRef ds:uri="92613c27-8d25-4f71-910e-a84771bde9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147E6E-9842-4ADA-92D8-E183DA240B9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621</Words>
  <Application>Microsoft Macintosh PowerPoint</Application>
  <PresentationFormat>Breedbeeld</PresentationFormat>
  <Paragraphs>101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Assistant</vt:lpstr>
      <vt:lpstr>Assistant Light</vt:lpstr>
      <vt:lpstr>Assistant SemiBold</vt:lpstr>
      <vt:lpstr>Calibri</vt:lpstr>
      <vt:lpstr>Calibri Light</vt:lpstr>
      <vt:lpstr>Kantoorthema</vt:lpstr>
      <vt:lpstr>Instrumentenmix</vt:lpstr>
      <vt:lpstr>Aanleiding</vt:lpstr>
      <vt:lpstr>Wat loopt er nog meer? </vt:lpstr>
      <vt:lpstr>Weten-willen-werken</vt:lpstr>
      <vt:lpstr>Weten?</vt:lpstr>
      <vt:lpstr>Willen </vt:lpstr>
      <vt:lpstr>Maatregelen op privaat en/of publiek terrein?</vt:lpstr>
      <vt:lpstr>Doelen</vt:lpstr>
      <vt:lpstr>Wat voor doelen?</vt:lpstr>
      <vt:lpstr>Wat voor doelen?</vt:lpstr>
      <vt:lpstr>Sporenaanpak</vt:lpstr>
      <vt:lpstr>Wanneer welk spoor? (ter indicatie)</vt:lpstr>
      <vt:lpstr>Beleidsinstrumenten</vt:lpstr>
      <vt:lpstr>Conclusie</vt:lpstr>
      <vt:lpstr>Dank voor uw aandacht!</vt:lpstr>
      <vt:lpstr>Vervolgproces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Waternetwerk Veluwe</dc:title>
  <dc:creator>Marieke Leentvaar</dc:creator>
  <cp:lastModifiedBy>Martine Tekelenburg</cp:lastModifiedBy>
  <cp:revision>15</cp:revision>
  <dcterms:created xsi:type="dcterms:W3CDTF">2021-06-02T12:36:18Z</dcterms:created>
  <dcterms:modified xsi:type="dcterms:W3CDTF">2021-06-23T07:30:16Z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0x010100985F177B423838479BB10E1299345823</vt:lpwstr>
  </property>
</Properties>
</file>